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89" r:id="rId4"/>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90" r:id="rId21"/>
    <p:sldId id="291" r:id="rId22"/>
    <p:sldId id="292" r:id="rId23"/>
    <p:sldId id="293" r:id="rId24"/>
    <p:sldId id="294"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857" autoAdjust="0"/>
  </p:normalViewPr>
  <p:slideViewPr>
    <p:cSldViewPr snapToGrid="0">
      <p:cViewPr varScale="1">
        <p:scale>
          <a:sx n="95" d="100"/>
          <a:sy n="95" d="100"/>
        </p:scale>
        <p:origin x="30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A86468-F303-4EAD-AD00-7AEA6FF352A9}" type="doc">
      <dgm:prSet loTypeId="urn:microsoft.com/office/officeart/2024/3/layout/hArchList1" loCatId="List" qsTypeId="urn:microsoft.com/office/officeart/2005/8/quickstyle/simple2" qsCatId="simple" csTypeId="urn:microsoft.com/office/officeart/2005/8/colors/colorful1" csCatId="colorful" phldr="1"/>
      <dgm:spPr/>
      <dgm:t>
        <a:bodyPr/>
        <a:lstStyle/>
        <a:p>
          <a:endParaRPr lang="en-US"/>
        </a:p>
      </dgm:t>
    </dgm:pt>
    <dgm:pt modelId="{EA264417-99DB-4641-B77C-E7D3184D19D3}">
      <dgm:prSet/>
      <dgm:spPr/>
      <dgm:t>
        <a:bodyPr/>
        <a:lstStyle/>
        <a:p>
          <a:pPr>
            <a:lnSpc>
              <a:spcPct val="100000"/>
            </a:lnSpc>
            <a:defRPr b="1"/>
          </a:pPr>
          <a:r>
            <a:rPr lang="es-CO" dirty="0"/>
            <a:t>Hardware </a:t>
          </a:r>
          <a:r>
            <a:rPr lang="es-CO" dirty="0" err="1"/>
            <a:t>Faults</a:t>
          </a:r>
          <a:endParaRPr lang="en-US" dirty="0"/>
        </a:p>
      </dgm:t>
    </dgm:pt>
    <dgm:pt modelId="{7B2258F0-F671-4994-A415-CEB2A6676127}" type="parTrans" cxnId="{0625AF0B-8DD8-4C7B-AA90-046BD61CC68B}">
      <dgm:prSet/>
      <dgm:spPr/>
      <dgm:t>
        <a:bodyPr/>
        <a:lstStyle/>
        <a:p>
          <a:endParaRPr lang="en-US"/>
        </a:p>
      </dgm:t>
    </dgm:pt>
    <dgm:pt modelId="{C016A511-4795-4EC0-8136-A0B76131B66A}" type="sibTrans" cxnId="{0625AF0B-8DD8-4C7B-AA90-046BD61CC68B}">
      <dgm:prSet/>
      <dgm:spPr/>
      <dgm:t>
        <a:bodyPr/>
        <a:lstStyle/>
        <a:p>
          <a:pPr>
            <a:lnSpc>
              <a:spcPct val="100000"/>
            </a:lnSpc>
            <a:defRPr b="1"/>
          </a:pPr>
          <a:endParaRPr lang="en-US"/>
        </a:p>
      </dgm:t>
    </dgm:pt>
    <dgm:pt modelId="{1603482B-21B6-4EE8-8759-EA2EED84753F}">
      <dgm:prSet/>
      <dgm:spPr/>
      <dgm:t>
        <a:bodyPr/>
        <a:lstStyle/>
        <a:p>
          <a:pPr>
            <a:lnSpc>
              <a:spcPct val="100000"/>
            </a:lnSpc>
          </a:pPr>
          <a:r>
            <a:rPr lang="es-CO" dirty="0"/>
            <a:t>Si un disco muere cada 10 o 50 años, un sistema con 10000 discos tendrá un disco que muera cada día </a:t>
          </a:r>
          <a:r>
            <a:rPr lang="es-CO" dirty="0">
              <a:sym typeface="Wingdings" panose="05000000000000000000" pitchFamily="2" charset="2"/>
            </a:rPr>
            <a:t> Redundancia</a:t>
          </a:r>
          <a:endParaRPr lang="en-US" dirty="0"/>
        </a:p>
      </dgm:t>
    </dgm:pt>
    <dgm:pt modelId="{9E202C09-FEDA-429D-B314-0C1DB0A56FB8}" type="parTrans" cxnId="{B52DDC00-9EDE-4657-800E-ABB869172CA4}">
      <dgm:prSet/>
      <dgm:spPr/>
      <dgm:t>
        <a:bodyPr/>
        <a:lstStyle/>
        <a:p>
          <a:endParaRPr lang="en-US"/>
        </a:p>
      </dgm:t>
    </dgm:pt>
    <dgm:pt modelId="{FCFD9D07-93EA-4E41-BBBB-E1F71A7BA858}" type="sibTrans" cxnId="{B52DDC00-9EDE-4657-800E-ABB869172CA4}">
      <dgm:prSet/>
      <dgm:spPr/>
      <dgm:t>
        <a:bodyPr/>
        <a:lstStyle/>
        <a:p>
          <a:endParaRPr lang="en-US"/>
        </a:p>
      </dgm:t>
    </dgm:pt>
    <dgm:pt modelId="{7E496FCD-7256-4BDE-8EBD-68422A93EDE2}">
      <dgm:prSet/>
      <dgm:spPr/>
      <dgm:t>
        <a:bodyPr/>
        <a:lstStyle/>
        <a:p>
          <a:pPr>
            <a:lnSpc>
              <a:spcPct val="100000"/>
            </a:lnSpc>
            <a:defRPr b="1"/>
          </a:pPr>
          <a:r>
            <a:rPr lang="es-CO" dirty="0"/>
            <a:t>Errores Humanos</a:t>
          </a:r>
          <a:endParaRPr lang="en-US" dirty="0"/>
        </a:p>
      </dgm:t>
    </dgm:pt>
    <dgm:pt modelId="{D5376980-5F31-43C4-BE00-65B1AF2FD317}" type="parTrans" cxnId="{CDE2FC0B-AA45-4C89-BC5F-9E3507D7DF6D}">
      <dgm:prSet/>
      <dgm:spPr/>
      <dgm:t>
        <a:bodyPr/>
        <a:lstStyle/>
        <a:p>
          <a:endParaRPr lang="en-US"/>
        </a:p>
      </dgm:t>
    </dgm:pt>
    <dgm:pt modelId="{5D9C8583-EBDA-4975-84B9-2C6E24920BB5}" type="sibTrans" cxnId="{CDE2FC0B-AA45-4C89-BC5F-9E3507D7DF6D}">
      <dgm:prSet/>
      <dgm:spPr/>
      <dgm:t>
        <a:bodyPr/>
        <a:lstStyle/>
        <a:p>
          <a:pPr>
            <a:lnSpc>
              <a:spcPct val="100000"/>
            </a:lnSpc>
            <a:defRPr b="1"/>
          </a:pPr>
          <a:endParaRPr lang="en-US"/>
        </a:p>
      </dgm:t>
    </dgm:pt>
    <dgm:pt modelId="{24818320-94FE-4E35-AFA5-8B0F112DF718}">
      <dgm:prSet/>
      <dgm:spPr/>
      <dgm:t>
        <a:bodyPr/>
        <a:lstStyle/>
        <a:p>
          <a:pPr>
            <a:lnSpc>
              <a:spcPct val="100000"/>
            </a:lnSpc>
          </a:pPr>
          <a:r>
            <a:rPr lang="en-US" dirty="0"/>
            <a:t>¿Humanos NO FIABLES </a:t>
          </a:r>
          <a:r>
            <a:rPr lang="en-US" dirty="0" err="1"/>
            <a:t>construyendo</a:t>
          </a:r>
          <a:r>
            <a:rPr lang="en-US" dirty="0"/>
            <a:t> software FIABLE?</a:t>
          </a:r>
        </a:p>
      </dgm:t>
    </dgm:pt>
    <dgm:pt modelId="{4EEACA2F-CD18-4D31-9B96-DFFA65CF3998}" type="parTrans" cxnId="{0F282F3C-D4CC-4F60-AC4C-11487F74AB98}">
      <dgm:prSet/>
      <dgm:spPr/>
      <dgm:t>
        <a:bodyPr/>
        <a:lstStyle/>
        <a:p>
          <a:endParaRPr lang="en-US"/>
        </a:p>
      </dgm:t>
    </dgm:pt>
    <dgm:pt modelId="{44B3ACD4-32C9-4611-ACA7-F10A6CC3E32F}" type="sibTrans" cxnId="{0F282F3C-D4CC-4F60-AC4C-11487F74AB98}">
      <dgm:prSet/>
      <dgm:spPr/>
      <dgm:t>
        <a:bodyPr/>
        <a:lstStyle/>
        <a:p>
          <a:endParaRPr lang="en-US"/>
        </a:p>
      </dgm:t>
    </dgm:pt>
    <dgm:pt modelId="{A000C87B-E538-47D3-9AC8-7180EB25C151}">
      <dgm:prSet/>
      <dgm:spPr/>
      <dgm:t>
        <a:bodyPr/>
        <a:lstStyle/>
        <a:p>
          <a:pPr>
            <a:lnSpc>
              <a:spcPct val="100000"/>
            </a:lnSpc>
            <a:defRPr b="1"/>
          </a:pPr>
          <a:r>
            <a:rPr lang="es-CO" dirty="0"/>
            <a:t>Errores de Software</a:t>
          </a:r>
          <a:endParaRPr lang="en-US" dirty="0"/>
        </a:p>
      </dgm:t>
    </dgm:pt>
    <dgm:pt modelId="{92B70F61-818F-4585-9DF7-725310DD265E}" type="parTrans" cxnId="{1AA10246-3685-4BBE-AB06-49419B7553A0}">
      <dgm:prSet/>
      <dgm:spPr/>
      <dgm:t>
        <a:bodyPr/>
        <a:lstStyle/>
        <a:p>
          <a:endParaRPr lang="en-US"/>
        </a:p>
      </dgm:t>
    </dgm:pt>
    <dgm:pt modelId="{414E8E30-8113-4134-A9F9-58B01C9133A2}" type="sibTrans" cxnId="{1AA10246-3685-4BBE-AB06-49419B7553A0}">
      <dgm:prSet/>
      <dgm:spPr/>
      <dgm:t>
        <a:bodyPr/>
        <a:lstStyle/>
        <a:p>
          <a:endParaRPr lang="en-US"/>
        </a:p>
      </dgm:t>
    </dgm:pt>
    <dgm:pt modelId="{B8E741DF-EA1B-4E01-ACFF-A1FC0E83276F}">
      <dgm:prSet/>
      <dgm:spPr/>
      <dgm:t>
        <a:bodyPr/>
        <a:lstStyle/>
        <a:p>
          <a:pPr>
            <a:lnSpc>
              <a:spcPct val="100000"/>
            </a:lnSpc>
          </a:pPr>
          <a:r>
            <a:rPr lang="es-CO" dirty="0"/>
            <a:t>Falta de soporte</a:t>
          </a:r>
          <a:endParaRPr lang="en-US" dirty="0"/>
        </a:p>
      </dgm:t>
    </dgm:pt>
    <dgm:pt modelId="{6727E7CD-84EA-47B3-AC36-60C585E94908}" type="parTrans" cxnId="{74BE2F15-8CE2-451D-9E09-A6A062266A2E}">
      <dgm:prSet/>
      <dgm:spPr/>
      <dgm:t>
        <a:bodyPr/>
        <a:lstStyle/>
        <a:p>
          <a:endParaRPr lang="en-US"/>
        </a:p>
      </dgm:t>
    </dgm:pt>
    <dgm:pt modelId="{748DDEC9-F478-4096-85B6-96964095F0D7}" type="sibTrans" cxnId="{74BE2F15-8CE2-451D-9E09-A6A062266A2E}">
      <dgm:prSet/>
      <dgm:spPr/>
      <dgm:t>
        <a:bodyPr/>
        <a:lstStyle/>
        <a:p>
          <a:endParaRPr lang="en-US"/>
        </a:p>
      </dgm:t>
    </dgm:pt>
    <dgm:pt modelId="{6D8857FC-EAC8-45CC-AF43-A0F909435843}">
      <dgm:prSet/>
      <dgm:spPr/>
      <dgm:t>
        <a:bodyPr/>
        <a:lstStyle/>
        <a:p>
          <a:pPr>
            <a:lnSpc>
              <a:spcPct val="100000"/>
            </a:lnSpc>
          </a:pPr>
          <a:r>
            <a:rPr lang="es-CO" dirty="0"/>
            <a:t>​Suplementos de energía / Generadores</a:t>
          </a:r>
          <a:endParaRPr lang="en-US" dirty="0"/>
        </a:p>
      </dgm:t>
    </dgm:pt>
    <dgm:pt modelId="{9AB637BD-E903-451A-BCF3-0E2BF7DC355B}" type="parTrans" cxnId="{6ED895FF-3510-4350-B77A-A3A49176BCB1}">
      <dgm:prSet/>
      <dgm:spPr/>
      <dgm:t>
        <a:bodyPr/>
        <a:lstStyle/>
        <a:p>
          <a:endParaRPr lang="es-CO"/>
        </a:p>
      </dgm:t>
    </dgm:pt>
    <dgm:pt modelId="{10EB34F5-98A5-4CDF-99C6-449CCF1317D5}" type="sibTrans" cxnId="{6ED895FF-3510-4350-B77A-A3A49176BCB1}">
      <dgm:prSet/>
      <dgm:spPr/>
    </dgm:pt>
    <dgm:pt modelId="{1B0D711A-D599-46DC-8030-E9A79C04250E}">
      <dgm:prSet/>
      <dgm:spPr/>
      <dgm:t>
        <a:bodyPr/>
        <a:lstStyle/>
        <a:p>
          <a:pPr>
            <a:lnSpc>
              <a:spcPct val="100000"/>
            </a:lnSpc>
          </a:pPr>
          <a:r>
            <a:rPr lang="en-US" dirty="0" err="1"/>
            <a:t>Redundancia</a:t>
          </a:r>
          <a:r>
            <a:rPr lang="en-US" dirty="0"/>
            <a:t> </a:t>
          </a:r>
          <a:r>
            <a:rPr lang="en-US" dirty="0" err="1"/>
            <a:t>en</a:t>
          </a:r>
          <a:r>
            <a:rPr lang="en-US" dirty="0"/>
            <a:t> multiples </a:t>
          </a:r>
          <a:r>
            <a:rPr lang="en-US" dirty="0" err="1"/>
            <a:t>máquinas</a:t>
          </a:r>
          <a:r>
            <a:rPr lang="en-US" dirty="0"/>
            <a:t> solo se require para un </a:t>
          </a:r>
          <a:r>
            <a:rPr lang="en-US" dirty="0" err="1"/>
            <a:t>pequeño</a:t>
          </a:r>
          <a:r>
            <a:rPr lang="en-US" dirty="0"/>
            <a:t> </a:t>
          </a:r>
          <a:r>
            <a:rPr lang="en-US" dirty="0" err="1"/>
            <a:t>número</a:t>
          </a:r>
          <a:r>
            <a:rPr lang="en-US" dirty="0"/>
            <a:t> de </a:t>
          </a:r>
          <a:r>
            <a:rPr lang="en-US" dirty="0" err="1"/>
            <a:t>aplicaciones</a:t>
          </a:r>
          <a:r>
            <a:rPr lang="en-US" dirty="0"/>
            <a:t> </a:t>
          </a:r>
          <a:r>
            <a:rPr lang="en-US" dirty="0" err="1"/>
            <a:t>en</a:t>
          </a:r>
          <a:r>
            <a:rPr lang="en-US" dirty="0"/>
            <a:t> </a:t>
          </a:r>
          <a:r>
            <a:rPr lang="en-US" dirty="0" err="1"/>
            <a:t>que</a:t>
          </a:r>
          <a:r>
            <a:rPr lang="en-US" dirty="0"/>
            <a:t> la </a:t>
          </a:r>
          <a:r>
            <a:rPr lang="en-US" dirty="0" err="1"/>
            <a:t>disponibilidad</a:t>
          </a:r>
          <a:r>
            <a:rPr lang="en-US" dirty="0"/>
            <a:t> de la </a:t>
          </a:r>
          <a:r>
            <a:rPr lang="en-US" dirty="0" err="1"/>
            <a:t>información</a:t>
          </a:r>
          <a:r>
            <a:rPr lang="en-US" dirty="0"/>
            <a:t> es </a:t>
          </a:r>
          <a:r>
            <a:rPr lang="en-US" dirty="0" err="1"/>
            <a:t>esencial</a:t>
          </a:r>
          <a:r>
            <a:rPr lang="en-US" dirty="0"/>
            <a:t>.</a:t>
          </a:r>
        </a:p>
      </dgm:t>
    </dgm:pt>
    <dgm:pt modelId="{77DAB9E1-AD16-4E41-9D74-BA952F9BF6B5}" type="parTrans" cxnId="{DBA6F255-4B82-477B-8F21-8429A548DBBA}">
      <dgm:prSet/>
      <dgm:spPr/>
      <dgm:t>
        <a:bodyPr/>
        <a:lstStyle/>
        <a:p>
          <a:endParaRPr lang="es-CO"/>
        </a:p>
      </dgm:t>
    </dgm:pt>
    <dgm:pt modelId="{EB5DD347-5D65-4BC0-9D5B-F89694635709}" type="sibTrans" cxnId="{DBA6F255-4B82-477B-8F21-8429A548DBBA}">
      <dgm:prSet/>
      <dgm:spPr/>
    </dgm:pt>
    <dgm:pt modelId="{76DA8792-3C49-4F87-8ABA-091227A63BEC}">
      <dgm:prSet/>
      <dgm:spPr/>
      <dgm:t>
        <a:bodyPr/>
        <a:lstStyle/>
        <a:p>
          <a:pPr>
            <a:lnSpc>
              <a:spcPct val="100000"/>
            </a:lnSpc>
          </a:pPr>
          <a:r>
            <a:rPr lang="en-US" dirty="0"/>
            <a:t>Error del kernel de Linux del 30 de Junio de 2012 </a:t>
          </a:r>
          <a:r>
            <a:rPr lang="en-US" dirty="0" err="1"/>
            <a:t>por</a:t>
          </a:r>
          <a:r>
            <a:rPr lang="en-US" dirty="0"/>
            <a:t> </a:t>
          </a:r>
          <a:r>
            <a:rPr lang="en-US" dirty="0" err="1"/>
            <a:t>el</a:t>
          </a:r>
          <a:r>
            <a:rPr lang="en-US" dirty="0"/>
            <a:t> </a:t>
          </a:r>
          <a:r>
            <a:rPr lang="en-US" dirty="0" err="1"/>
            <a:t>segundo</a:t>
          </a:r>
          <a:r>
            <a:rPr lang="en-US" dirty="0"/>
            <a:t> extra</a:t>
          </a:r>
        </a:p>
      </dgm:t>
    </dgm:pt>
    <dgm:pt modelId="{EA9DF330-7099-4E22-9204-6AAB3432989E}" type="parTrans" cxnId="{4823266A-1248-41EB-A5EB-272E8077F570}">
      <dgm:prSet/>
      <dgm:spPr/>
      <dgm:t>
        <a:bodyPr/>
        <a:lstStyle/>
        <a:p>
          <a:endParaRPr lang="es-CO"/>
        </a:p>
      </dgm:t>
    </dgm:pt>
    <dgm:pt modelId="{35B26B31-EBCC-4A6C-9299-D8C2FDEB1345}" type="sibTrans" cxnId="{4823266A-1248-41EB-A5EB-272E8077F570}">
      <dgm:prSet/>
      <dgm:spPr/>
    </dgm:pt>
    <dgm:pt modelId="{EB15A620-92BB-4DF2-9D22-18D91C80286C}">
      <dgm:prSet/>
      <dgm:spPr/>
      <dgm:t>
        <a:bodyPr/>
        <a:lstStyle/>
        <a:p>
          <a:pPr>
            <a:lnSpc>
              <a:spcPct val="100000"/>
            </a:lnSpc>
          </a:pPr>
          <a:r>
            <a:rPr lang="en-US" dirty="0"/>
            <a:t>Fallo </a:t>
          </a:r>
          <a:r>
            <a:rPr lang="en-US" dirty="0" err="1"/>
            <a:t>en</a:t>
          </a:r>
          <a:r>
            <a:rPr lang="en-US" dirty="0"/>
            <a:t> un </a:t>
          </a:r>
          <a:r>
            <a:rPr lang="en-US" dirty="0" err="1"/>
            <a:t>servicio</a:t>
          </a:r>
          <a:endParaRPr lang="en-US" dirty="0"/>
        </a:p>
      </dgm:t>
    </dgm:pt>
    <dgm:pt modelId="{64080749-1EFF-459F-852D-D52A9D92C688}" type="parTrans" cxnId="{E92EEC19-64DF-4A57-A6BB-522C0820A63B}">
      <dgm:prSet/>
      <dgm:spPr/>
      <dgm:t>
        <a:bodyPr/>
        <a:lstStyle/>
        <a:p>
          <a:endParaRPr lang="es-CO"/>
        </a:p>
      </dgm:t>
    </dgm:pt>
    <dgm:pt modelId="{C7EE59DE-DC67-4E7E-9A5B-1DF83E6FF3E5}" type="sibTrans" cxnId="{E92EEC19-64DF-4A57-A6BB-522C0820A63B}">
      <dgm:prSet/>
      <dgm:spPr/>
    </dgm:pt>
    <dgm:pt modelId="{130B4AD8-0B2A-49A1-ACFF-762F3E07223E}">
      <dgm:prSet/>
      <dgm:spPr/>
      <dgm:t>
        <a:bodyPr/>
        <a:lstStyle/>
        <a:p>
          <a:pPr>
            <a:lnSpc>
              <a:spcPct val="100000"/>
            </a:lnSpc>
          </a:pPr>
          <a:r>
            <a:rPr lang="en-US" dirty="0" err="1"/>
            <a:t>Fallos</a:t>
          </a:r>
          <a:r>
            <a:rPr lang="en-US" dirty="0"/>
            <a:t> </a:t>
          </a:r>
          <a:r>
            <a:rPr lang="en-US" dirty="0" err="1"/>
            <a:t>en</a:t>
          </a:r>
          <a:r>
            <a:rPr lang="en-US" dirty="0"/>
            <a:t> </a:t>
          </a:r>
          <a:r>
            <a:rPr lang="en-US" dirty="0" err="1"/>
            <a:t>cascada</a:t>
          </a:r>
          <a:endParaRPr lang="en-US" dirty="0"/>
        </a:p>
      </dgm:t>
    </dgm:pt>
    <dgm:pt modelId="{EA62297D-B34C-4AC5-8D72-7BAB8ABBFDFA}" type="parTrans" cxnId="{36D76DE4-3BA7-4CFD-BAF2-C3DFDB11D54F}">
      <dgm:prSet/>
      <dgm:spPr/>
      <dgm:t>
        <a:bodyPr/>
        <a:lstStyle/>
        <a:p>
          <a:endParaRPr lang="es-CO"/>
        </a:p>
      </dgm:t>
    </dgm:pt>
    <dgm:pt modelId="{32E2F87A-794F-4D2D-8164-BCF3C16CBA4E}" type="sibTrans" cxnId="{36D76DE4-3BA7-4CFD-BAF2-C3DFDB11D54F}">
      <dgm:prSet/>
      <dgm:spPr/>
    </dgm:pt>
    <dgm:pt modelId="{3163EFAE-8E25-463A-B575-069CDE5A09F6}">
      <dgm:prSet/>
      <dgm:spPr/>
      <dgm:t>
        <a:bodyPr/>
        <a:lstStyle/>
        <a:p>
          <a:pPr>
            <a:lnSpc>
              <a:spcPct val="100000"/>
            </a:lnSpc>
          </a:pPr>
          <a:r>
            <a:rPr lang="en-US" dirty="0" err="1"/>
            <a:t>Suelen</a:t>
          </a:r>
          <a:r>
            <a:rPr lang="en-US" dirty="0"/>
            <a:t> </a:t>
          </a:r>
          <a:r>
            <a:rPr lang="en-US" dirty="0" err="1"/>
            <a:t>darse</a:t>
          </a:r>
          <a:r>
            <a:rPr lang="en-US" dirty="0"/>
            <a:t> </a:t>
          </a:r>
          <a:r>
            <a:rPr lang="en-US" dirty="0" err="1"/>
            <a:t>por</a:t>
          </a:r>
          <a:r>
            <a:rPr lang="en-US" dirty="0"/>
            <a:t> </a:t>
          </a:r>
          <a:r>
            <a:rPr lang="en-US" dirty="0" err="1"/>
            <a:t>suposiciones</a:t>
          </a:r>
          <a:r>
            <a:rPr lang="en-US" dirty="0"/>
            <a:t> </a:t>
          </a:r>
          <a:r>
            <a:rPr lang="en-US" dirty="0" err="1"/>
            <a:t>sobre</a:t>
          </a:r>
          <a:r>
            <a:rPr lang="en-US" dirty="0"/>
            <a:t> </a:t>
          </a:r>
          <a:r>
            <a:rPr lang="en-US" dirty="0" err="1"/>
            <a:t>el</a:t>
          </a:r>
          <a:r>
            <a:rPr lang="en-US" dirty="0"/>
            <a:t> </a:t>
          </a:r>
          <a:r>
            <a:rPr lang="en-US" dirty="0" err="1"/>
            <a:t>entorno</a:t>
          </a:r>
          <a:r>
            <a:rPr lang="en-US" dirty="0"/>
            <a:t> </a:t>
          </a:r>
          <a:r>
            <a:rPr lang="en-US" dirty="0" err="1"/>
            <a:t>que</a:t>
          </a:r>
          <a:r>
            <a:rPr lang="en-US" dirty="0"/>
            <a:t> </a:t>
          </a:r>
          <a:r>
            <a:rPr lang="en-US" dirty="0" err="1"/>
            <a:t>suelen</a:t>
          </a:r>
          <a:r>
            <a:rPr lang="en-US" dirty="0"/>
            <a:t> ser </a:t>
          </a:r>
          <a:r>
            <a:rPr lang="en-US" dirty="0" err="1"/>
            <a:t>ciertas</a:t>
          </a:r>
          <a:endParaRPr lang="en-US" dirty="0"/>
        </a:p>
      </dgm:t>
    </dgm:pt>
    <dgm:pt modelId="{72EE203C-A950-48B2-AFB8-618B8032EBE1}" type="parTrans" cxnId="{D7BDF510-5472-4E5F-A565-3479649E3423}">
      <dgm:prSet/>
      <dgm:spPr/>
      <dgm:t>
        <a:bodyPr/>
        <a:lstStyle/>
        <a:p>
          <a:endParaRPr lang="es-CO"/>
        </a:p>
      </dgm:t>
    </dgm:pt>
    <dgm:pt modelId="{A3EE7759-C22C-40CF-B099-2A8990F40032}" type="sibTrans" cxnId="{D7BDF510-5472-4E5F-A565-3479649E3423}">
      <dgm:prSet/>
      <dgm:spPr/>
    </dgm:pt>
    <dgm:pt modelId="{42C51B5F-13FF-42F8-910F-3484E6B15485}">
      <dgm:prSet/>
      <dgm:spPr/>
      <dgm:t>
        <a:bodyPr/>
        <a:lstStyle/>
        <a:p>
          <a:pPr>
            <a:lnSpc>
              <a:spcPct val="100000"/>
            </a:lnSpc>
          </a:pPr>
          <a:r>
            <a:rPr lang="en-US" dirty="0"/>
            <a:t>TESTING!</a:t>
          </a:r>
        </a:p>
      </dgm:t>
    </dgm:pt>
    <dgm:pt modelId="{FA5B84B6-A252-41FE-AFE3-81C46E747642}" type="parTrans" cxnId="{E6B80DBB-65D1-42A5-ADD2-F5657E5940E1}">
      <dgm:prSet/>
      <dgm:spPr/>
      <dgm:t>
        <a:bodyPr/>
        <a:lstStyle/>
        <a:p>
          <a:endParaRPr lang="es-CO"/>
        </a:p>
      </dgm:t>
    </dgm:pt>
    <dgm:pt modelId="{2564635F-38C1-472B-A9A9-0D5331E99CD4}" type="sibTrans" cxnId="{E6B80DBB-65D1-42A5-ADD2-F5657E5940E1}">
      <dgm:prSet/>
      <dgm:spPr/>
    </dgm:pt>
    <dgm:pt modelId="{638EEDE9-7463-453A-84D7-31B22B90D9CC}">
      <dgm:prSet/>
      <dgm:spPr/>
      <dgm:t>
        <a:bodyPr/>
        <a:lstStyle/>
        <a:p>
          <a:pPr>
            <a:lnSpc>
              <a:spcPct val="100000"/>
            </a:lnSpc>
          </a:pPr>
          <a:r>
            <a:rPr lang="en-US" dirty="0" err="1"/>
            <a:t>Diseñar</a:t>
          </a:r>
          <a:r>
            <a:rPr lang="en-US" dirty="0"/>
            <a:t> para minimizer las </a:t>
          </a:r>
          <a:r>
            <a:rPr lang="en-US" dirty="0" err="1"/>
            <a:t>posibilidades</a:t>
          </a:r>
          <a:r>
            <a:rPr lang="en-US" dirty="0"/>
            <a:t> de </a:t>
          </a:r>
          <a:r>
            <a:rPr lang="en-US" dirty="0" err="1"/>
            <a:t>hacer</a:t>
          </a:r>
          <a:r>
            <a:rPr lang="en-US" dirty="0"/>
            <a:t> las </a:t>
          </a:r>
          <a:r>
            <a:rPr lang="en-US" dirty="0" err="1"/>
            <a:t>cosas</a:t>
          </a:r>
          <a:r>
            <a:rPr lang="en-US" dirty="0"/>
            <a:t> mal</a:t>
          </a:r>
        </a:p>
      </dgm:t>
    </dgm:pt>
    <dgm:pt modelId="{6A10DECB-A6E6-4D97-9891-67DA85AEC824}" type="parTrans" cxnId="{7F8A3D8F-C762-411C-B47D-186AEA0B1101}">
      <dgm:prSet/>
      <dgm:spPr/>
      <dgm:t>
        <a:bodyPr/>
        <a:lstStyle/>
        <a:p>
          <a:endParaRPr lang="es-CO"/>
        </a:p>
      </dgm:t>
    </dgm:pt>
    <dgm:pt modelId="{4EA537A6-19F6-4740-8295-07645372F3B0}" type="sibTrans" cxnId="{7F8A3D8F-C762-411C-B47D-186AEA0B1101}">
      <dgm:prSet/>
      <dgm:spPr/>
    </dgm:pt>
    <dgm:pt modelId="{F8F4DB28-6B3F-4464-B867-56CEC1883D88}">
      <dgm:prSet/>
      <dgm:spPr/>
      <dgm:t>
        <a:bodyPr/>
        <a:lstStyle/>
        <a:p>
          <a:pPr>
            <a:lnSpc>
              <a:spcPct val="100000"/>
            </a:lnSpc>
          </a:pPr>
          <a:r>
            <a:rPr lang="en-US"/>
            <a:t>Abstracción</a:t>
          </a:r>
          <a:endParaRPr lang="en-US" dirty="0"/>
        </a:p>
      </dgm:t>
    </dgm:pt>
    <dgm:pt modelId="{FB4612E8-1485-43F2-8C04-2CAF86875FE2}" type="parTrans" cxnId="{AC39CAFF-16DE-4880-B450-410155690EDA}">
      <dgm:prSet/>
      <dgm:spPr/>
      <dgm:t>
        <a:bodyPr/>
        <a:lstStyle/>
        <a:p>
          <a:endParaRPr lang="es-CO"/>
        </a:p>
      </dgm:t>
    </dgm:pt>
    <dgm:pt modelId="{C6036ECC-9FFC-499E-AD14-D461791979F6}" type="sibTrans" cxnId="{AC39CAFF-16DE-4880-B450-410155690EDA}">
      <dgm:prSet/>
      <dgm:spPr/>
    </dgm:pt>
    <dgm:pt modelId="{89F01C9B-BC52-425D-A2D1-86E05289115A}">
      <dgm:prSet/>
      <dgm:spPr/>
      <dgm:t>
        <a:bodyPr/>
        <a:lstStyle/>
        <a:p>
          <a:pPr>
            <a:lnSpc>
              <a:spcPct val="100000"/>
            </a:lnSpc>
          </a:pPr>
          <a:r>
            <a:rPr lang="en-US"/>
            <a:t>Entornois de prueba y Testing</a:t>
          </a:r>
          <a:endParaRPr lang="en-US" dirty="0"/>
        </a:p>
      </dgm:t>
    </dgm:pt>
    <dgm:pt modelId="{2DB4C899-672D-4945-8923-1C449F4CF2E9}" type="parTrans" cxnId="{F2F22943-9947-45FC-883A-7E2968307F64}">
      <dgm:prSet/>
      <dgm:spPr/>
      <dgm:t>
        <a:bodyPr/>
        <a:lstStyle/>
        <a:p>
          <a:endParaRPr lang="es-CO"/>
        </a:p>
      </dgm:t>
    </dgm:pt>
    <dgm:pt modelId="{8C02A8AE-C885-46FE-9650-AD7CC5C17DD6}" type="sibTrans" cxnId="{F2F22943-9947-45FC-883A-7E2968307F64}">
      <dgm:prSet/>
      <dgm:spPr/>
    </dgm:pt>
    <dgm:pt modelId="{A8755A31-5F2F-4D5F-A526-2C3894BD1682}">
      <dgm:prSet/>
      <dgm:spPr/>
      <dgm:t>
        <a:bodyPr/>
        <a:lstStyle/>
        <a:p>
          <a:pPr>
            <a:lnSpc>
              <a:spcPct val="100000"/>
            </a:lnSpc>
          </a:pPr>
          <a:r>
            <a:rPr lang="en-US" dirty="0" err="1"/>
            <a:t>Políticas</a:t>
          </a:r>
          <a:r>
            <a:rPr lang="en-US" dirty="0"/>
            <a:t> </a:t>
          </a:r>
          <a:r>
            <a:rPr lang="en-US" dirty="0" err="1"/>
            <a:t>claras</a:t>
          </a:r>
          <a:r>
            <a:rPr lang="en-US" dirty="0"/>
            <a:t> de </a:t>
          </a:r>
          <a:r>
            <a:rPr lang="en-US" dirty="0" err="1"/>
            <a:t>actualización</a:t>
          </a:r>
          <a:r>
            <a:rPr lang="en-US" dirty="0"/>
            <a:t> y </a:t>
          </a:r>
          <a:r>
            <a:rPr lang="en-US" dirty="0" err="1"/>
            <a:t>hacerla</a:t>
          </a:r>
          <a:r>
            <a:rPr lang="en-US" dirty="0"/>
            <a:t> </a:t>
          </a:r>
          <a:r>
            <a:rPr lang="en-US" dirty="0" err="1"/>
            <a:t>por</a:t>
          </a:r>
          <a:r>
            <a:rPr lang="en-US" dirty="0"/>
            <a:t> zonas/</a:t>
          </a:r>
          <a:r>
            <a:rPr lang="en-US" dirty="0" err="1"/>
            <a:t>fases</a:t>
          </a:r>
          <a:r>
            <a:rPr lang="en-US" dirty="0"/>
            <a:t> con control de versions</a:t>
          </a:r>
        </a:p>
      </dgm:t>
    </dgm:pt>
    <dgm:pt modelId="{A6289700-7939-4012-9943-2353429B6014}" type="parTrans" cxnId="{59D16DF1-DB28-4A0E-B827-F000FB540EA4}">
      <dgm:prSet/>
      <dgm:spPr/>
      <dgm:t>
        <a:bodyPr/>
        <a:lstStyle/>
        <a:p>
          <a:endParaRPr lang="es-CO"/>
        </a:p>
      </dgm:t>
    </dgm:pt>
    <dgm:pt modelId="{8E2BCE65-2EC9-41B4-9C2F-55ECC08E8151}" type="sibTrans" cxnId="{59D16DF1-DB28-4A0E-B827-F000FB540EA4}">
      <dgm:prSet/>
      <dgm:spPr/>
    </dgm:pt>
    <dgm:pt modelId="{237BC259-5FF5-4093-859F-A323220D404D}">
      <dgm:prSet/>
      <dgm:spPr/>
      <dgm:t>
        <a:bodyPr/>
        <a:lstStyle/>
        <a:p>
          <a:pPr>
            <a:lnSpc>
              <a:spcPct val="100000"/>
            </a:lnSpc>
          </a:pPr>
          <a:r>
            <a:rPr lang="en-US" dirty="0" err="1"/>
            <a:t>Implementar</a:t>
          </a:r>
          <a:r>
            <a:rPr lang="en-US" dirty="0"/>
            <a:t> </a:t>
          </a:r>
          <a:r>
            <a:rPr lang="en-US" dirty="0" err="1"/>
            <a:t>buenas</a:t>
          </a:r>
          <a:r>
            <a:rPr lang="en-US" dirty="0"/>
            <a:t> </a:t>
          </a:r>
          <a:r>
            <a:rPr lang="en-US" dirty="0" err="1"/>
            <a:t>políticas</a:t>
          </a:r>
          <a:r>
            <a:rPr lang="en-US" dirty="0"/>
            <a:t> de gestion y </a:t>
          </a:r>
          <a:r>
            <a:rPr lang="en-US" dirty="0" err="1"/>
            <a:t>capacitación</a:t>
          </a:r>
          <a:endParaRPr lang="en-US" dirty="0"/>
        </a:p>
      </dgm:t>
    </dgm:pt>
    <dgm:pt modelId="{B6CCF2A7-0351-40F8-AC20-BAD1ACB7806C}" type="parTrans" cxnId="{73185B9E-C60B-4F70-8FB1-C6B7C94ED37A}">
      <dgm:prSet/>
      <dgm:spPr/>
      <dgm:t>
        <a:bodyPr/>
        <a:lstStyle/>
        <a:p>
          <a:endParaRPr lang="es-CO"/>
        </a:p>
      </dgm:t>
    </dgm:pt>
    <dgm:pt modelId="{FBD0F9CB-19E6-4070-A1E9-9E1A6376BC84}" type="sibTrans" cxnId="{73185B9E-C60B-4F70-8FB1-C6B7C94ED37A}">
      <dgm:prSet/>
      <dgm:spPr/>
    </dgm:pt>
    <dgm:pt modelId="{233FE94A-3FCD-41E2-84FA-51D5E207C03B}" type="pres">
      <dgm:prSet presAssocID="{8DA86468-F303-4EAD-AD00-7AEA6FF352A9}" presName="Name0" presStyleCnt="0">
        <dgm:presLayoutVars>
          <dgm:dir/>
          <dgm:resizeHandles val="exact"/>
        </dgm:presLayoutVars>
      </dgm:prSet>
      <dgm:spPr/>
    </dgm:pt>
    <dgm:pt modelId="{5AC82993-7D3A-4869-99DC-DCBD81567491}" type="pres">
      <dgm:prSet presAssocID="{EA264417-99DB-4641-B77C-E7D3184D19D3}" presName="compNode" presStyleCnt="0"/>
      <dgm:spPr/>
    </dgm:pt>
    <dgm:pt modelId="{B34CCD8F-7C7A-49D6-8FB9-79EA65DDAA1B}" type="pres">
      <dgm:prSet presAssocID="{EA264417-99DB-4641-B77C-E7D3184D19D3}" presName="pictRect" presStyleLbl="revTx" presStyleIdx="0" presStyleCnt="6">
        <dgm:presLayoutVars>
          <dgm:chMax val="0"/>
          <dgm:bulletEnabled/>
        </dgm:presLayoutVars>
      </dgm:prSet>
      <dgm:spPr/>
    </dgm:pt>
    <dgm:pt modelId="{C7F75836-3B7F-44FC-AA2B-D9368CBAD2A0}" type="pres">
      <dgm:prSet presAssocID="{EA264417-99DB-4641-B77C-E7D3184D19D3}" presName="textRect" presStyleLbl="revTx" presStyleIdx="1" presStyleCnt="6">
        <dgm:presLayoutVars>
          <dgm:bulletEnabled/>
        </dgm:presLayoutVars>
      </dgm:prSet>
      <dgm:spPr/>
    </dgm:pt>
    <dgm:pt modelId="{36402BD0-1B78-4642-B403-73EE9B0C42DE}" type="pres">
      <dgm:prSet presAssocID="{C016A511-4795-4EC0-8136-A0B76131B66A}" presName="sibTrans" presStyleLbl="sibTrans2D1" presStyleIdx="0" presStyleCnt="0"/>
      <dgm:spPr/>
    </dgm:pt>
    <dgm:pt modelId="{9E4F42EE-C456-423F-8378-4AEEBBE1DAD8}" type="pres">
      <dgm:prSet presAssocID="{7E496FCD-7256-4BDE-8EBD-68422A93EDE2}" presName="compNode" presStyleCnt="0"/>
      <dgm:spPr/>
    </dgm:pt>
    <dgm:pt modelId="{8801A75C-E6B4-4EC2-8B2A-D3F35F546DCE}" type="pres">
      <dgm:prSet presAssocID="{7E496FCD-7256-4BDE-8EBD-68422A93EDE2}" presName="pictRect" presStyleLbl="revTx" presStyleIdx="2" presStyleCnt="6">
        <dgm:presLayoutVars>
          <dgm:chMax val="0"/>
          <dgm:bulletEnabled/>
        </dgm:presLayoutVars>
      </dgm:prSet>
      <dgm:spPr/>
    </dgm:pt>
    <dgm:pt modelId="{3BAE6815-6A06-4E8D-8CF2-F78A696006B4}" type="pres">
      <dgm:prSet presAssocID="{7E496FCD-7256-4BDE-8EBD-68422A93EDE2}" presName="textRect" presStyleLbl="revTx" presStyleIdx="3" presStyleCnt="6">
        <dgm:presLayoutVars>
          <dgm:bulletEnabled/>
        </dgm:presLayoutVars>
      </dgm:prSet>
      <dgm:spPr/>
    </dgm:pt>
    <dgm:pt modelId="{76062E17-A0EF-4DDD-95F6-D415022CDC4A}" type="pres">
      <dgm:prSet presAssocID="{5D9C8583-EBDA-4975-84B9-2C6E24920BB5}" presName="sibTrans" presStyleLbl="sibTrans2D1" presStyleIdx="0" presStyleCnt="0"/>
      <dgm:spPr/>
    </dgm:pt>
    <dgm:pt modelId="{B71EB810-8DA3-4923-AFD4-5ADF527BE1C1}" type="pres">
      <dgm:prSet presAssocID="{A000C87B-E538-47D3-9AC8-7180EB25C151}" presName="compNode" presStyleCnt="0"/>
      <dgm:spPr/>
    </dgm:pt>
    <dgm:pt modelId="{7B8B1DF6-28FE-4B10-A2C1-C91F9E0B2268}" type="pres">
      <dgm:prSet presAssocID="{A000C87B-E538-47D3-9AC8-7180EB25C151}" presName="pictRect" presStyleLbl="revTx" presStyleIdx="4" presStyleCnt="6">
        <dgm:presLayoutVars>
          <dgm:chMax val="0"/>
          <dgm:bulletEnabled/>
        </dgm:presLayoutVars>
      </dgm:prSet>
      <dgm:spPr/>
    </dgm:pt>
    <dgm:pt modelId="{F35468A3-8182-4734-97B1-AD6CE94ECCF7}" type="pres">
      <dgm:prSet presAssocID="{A000C87B-E538-47D3-9AC8-7180EB25C151}" presName="textRect" presStyleLbl="revTx" presStyleIdx="5" presStyleCnt="6">
        <dgm:presLayoutVars>
          <dgm:bulletEnabled/>
        </dgm:presLayoutVars>
      </dgm:prSet>
      <dgm:spPr/>
    </dgm:pt>
  </dgm:ptLst>
  <dgm:cxnLst>
    <dgm:cxn modelId="{B52DDC00-9EDE-4657-800E-ABB869172CA4}" srcId="{EA264417-99DB-4641-B77C-E7D3184D19D3}" destId="{1603482B-21B6-4EE8-8759-EA2EED84753F}" srcOrd="0" destOrd="0" parTransId="{9E202C09-FEDA-429D-B314-0C1DB0A56FB8}" sibTransId="{FCFD9D07-93EA-4E41-BBBB-E1F71A7BA858}"/>
    <dgm:cxn modelId="{23860D05-61E1-4936-9DE6-842E42DB868E}" type="presOf" srcId="{130B4AD8-0B2A-49A1-ACFF-762F3E07223E}" destId="{F35468A3-8182-4734-97B1-AD6CE94ECCF7}" srcOrd="0" destOrd="3" presId="urn:microsoft.com/office/officeart/2024/3/layout/hArchList1"/>
    <dgm:cxn modelId="{0625AF0B-8DD8-4C7B-AA90-046BD61CC68B}" srcId="{8DA86468-F303-4EAD-AD00-7AEA6FF352A9}" destId="{EA264417-99DB-4641-B77C-E7D3184D19D3}" srcOrd="0" destOrd="0" parTransId="{7B2258F0-F671-4994-A415-CEB2A6676127}" sibTransId="{C016A511-4795-4EC0-8136-A0B76131B66A}"/>
    <dgm:cxn modelId="{CDE2FC0B-AA45-4C89-BC5F-9E3507D7DF6D}" srcId="{8DA86468-F303-4EAD-AD00-7AEA6FF352A9}" destId="{7E496FCD-7256-4BDE-8EBD-68422A93EDE2}" srcOrd="1" destOrd="0" parTransId="{D5376980-5F31-43C4-BE00-65B1AF2FD317}" sibTransId="{5D9C8583-EBDA-4975-84B9-2C6E24920BB5}"/>
    <dgm:cxn modelId="{D7BDF510-5472-4E5F-A565-3479649E3423}" srcId="{A000C87B-E538-47D3-9AC8-7180EB25C151}" destId="{3163EFAE-8E25-463A-B575-069CDE5A09F6}" srcOrd="4" destOrd="0" parTransId="{72EE203C-A950-48B2-AFB8-618B8032EBE1}" sibTransId="{A3EE7759-C22C-40CF-B099-2A8990F40032}"/>
    <dgm:cxn modelId="{74BE2F15-8CE2-451D-9E09-A6A062266A2E}" srcId="{A000C87B-E538-47D3-9AC8-7180EB25C151}" destId="{B8E741DF-EA1B-4E01-ACFF-A1FC0E83276F}" srcOrd="0" destOrd="0" parTransId="{6727E7CD-84EA-47B3-AC36-60C585E94908}" sibTransId="{748DDEC9-F478-4096-85B6-96964095F0D7}"/>
    <dgm:cxn modelId="{E92EEC19-64DF-4A57-A6BB-522C0820A63B}" srcId="{A000C87B-E538-47D3-9AC8-7180EB25C151}" destId="{EB15A620-92BB-4DF2-9D22-18D91C80286C}" srcOrd="2" destOrd="0" parTransId="{64080749-1EFF-459F-852D-D52A9D92C688}" sibTransId="{C7EE59DE-DC67-4E7E-9A5B-1DF83E6FF3E5}"/>
    <dgm:cxn modelId="{FE6B0520-92AB-412A-9C33-8C4A4810C00D}" type="presOf" srcId="{EB15A620-92BB-4DF2-9D22-18D91C80286C}" destId="{F35468A3-8182-4734-97B1-AD6CE94ECCF7}" srcOrd="0" destOrd="2" presId="urn:microsoft.com/office/officeart/2024/3/layout/hArchList1"/>
    <dgm:cxn modelId="{9AB9E236-E3FA-489A-A2DB-3345C29920AA}" type="presOf" srcId="{1603482B-21B6-4EE8-8759-EA2EED84753F}" destId="{C7F75836-3B7F-44FC-AA2B-D9368CBAD2A0}" srcOrd="0" destOrd="0" presId="urn:microsoft.com/office/officeart/2024/3/layout/hArchList1"/>
    <dgm:cxn modelId="{0F282F3C-D4CC-4F60-AC4C-11487F74AB98}" srcId="{7E496FCD-7256-4BDE-8EBD-68422A93EDE2}" destId="{24818320-94FE-4E35-AFA5-8B0F112DF718}" srcOrd="0" destOrd="0" parTransId="{4EEACA2F-CD18-4D31-9B96-DFFA65CF3998}" sibTransId="{44B3ACD4-32C9-4611-ACA7-F10A6CC3E32F}"/>
    <dgm:cxn modelId="{F2F22943-9947-45FC-883A-7E2968307F64}" srcId="{7E496FCD-7256-4BDE-8EBD-68422A93EDE2}" destId="{89F01C9B-BC52-425D-A2D1-86E05289115A}" srcOrd="3" destOrd="0" parTransId="{2DB4C899-672D-4945-8923-1C449F4CF2E9}" sibTransId="{8C02A8AE-C885-46FE-9650-AD7CC5C17DD6}"/>
    <dgm:cxn modelId="{1AA10246-3685-4BBE-AB06-49419B7553A0}" srcId="{8DA86468-F303-4EAD-AD00-7AEA6FF352A9}" destId="{A000C87B-E538-47D3-9AC8-7180EB25C151}" srcOrd="2" destOrd="0" parTransId="{92B70F61-818F-4585-9DF7-725310DD265E}" sibTransId="{414E8E30-8113-4134-A9F9-58B01C9133A2}"/>
    <dgm:cxn modelId="{4823266A-1248-41EB-A5EB-272E8077F570}" srcId="{A000C87B-E538-47D3-9AC8-7180EB25C151}" destId="{76DA8792-3C49-4F87-8ABA-091227A63BEC}" srcOrd="1" destOrd="0" parTransId="{EA9DF330-7099-4E22-9204-6AAB3432989E}" sibTransId="{35B26B31-EBCC-4A6C-9299-D8C2FDEB1345}"/>
    <dgm:cxn modelId="{C1D5A94B-2889-4A6E-AE4A-DD7AA4094C01}" type="presOf" srcId="{F8F4DB28-6B3F-4464-B867-56CEC1883D88}" destId="{3BAE6815-6A06-4E8D-8CF2-F78A696006B4}" srcOrd="0" destOrd="2" presId="urn:microsoft.com/office/officeart/2024/3/layout/hArchList1"/>
    <dgm:cxn modelId="{F260B16F-D453-40BC-903C-3C9497D27CB0}" type="presOf" srcId="{B8E741DF-EA1B-4E01-ACFF-A1FC0E83276F}" destId="{F35468A3-8182-4734-97B1-AD6CE94ECCF7}" srcOrd="0" destOrd="0" presId="urn:microsoft.com/office/officeart/2024/3/layout/hArchList1"/>
    <dgm:cxn modelId="{DBA6F255-4B82-477B-8F21-8429A548DBBA}" srcId="{EA264417-99DB-4641-B77C-E7D3184D19D3}" destId="{1B0D711A-D599-46DC-8030-E9A79C04250E}" srcOrd="2" destOrd="0" parTransId="{77DAB9E1-AD16-4E41-9D74-BA952F9BF6B5}" sibTransId="{EB5DD347-5D65-4BC0-9D5B-F89694635709}"/>
    <dgm:cxn modelId="{ABCBEB79-089F-48C5-AF67-70D0599C6DB1}" type="presOf" srcId="{8DA86468-F303-4EAD-AD00-7AEA6FF352A9}" destId="{233FE94A-3FCD-41E2-84FA-51D5E207C03B}" srcOrd="0" destOrd="0" presId="urn:microsoft.com/office/officeart/2024/3/layout/hArchList1"/>
    <dgm:cxn modelId="{EA97917D-2C20-48FB-9EE6-A83BC7619BAC}" type="presOf" srcId="{6D8857FC-EAC8-45CC-AF43-A0F909435843}" destId="{C7F75836-3B7F-44FC-AA2B-D9368CBAD2A0}" srcOrd="0" destOrd="1" presId="urn:microsoft.com/office/officeart/2024/3/layout/hArchList1"/>
    <dgm:cxn modelId="{7F8A3D8F-C762-411C-B47D-186AEA0B1101}" srcId="{7E496FCD-7256-4BDE-8EBD-68422A93EDE2}" destId="{638EEDE9-7463-453A-84D7-31B22B90D9CC}" srcOrd="1" destOrd="0" parTransId="{6A10DECB-A6E6-4D97-9891-67DA85AEC824}" sibTransId="{4EA537A6-19F6-4740-8295-07645372F3B0}"/>
    <dgm:cxn modelId="{5994A690-7698-458B-8FC9-585EBD121BD0}" type="presOf" srcId="{42C51B5F-13FF-42F8-910F-3484E6B15485}" destId="{F35468A3-8182-4734-97B1-AD6CE94ECCF7}" srcOrd="0" destOrd="5" presId="urn:microsoft.com/office/officeart/2024/3/layout/hArchList1"/>
    <dgm:cxn modelId="{73185B9E-C60B-4F70-8FB1-C6B7C94ED37A}" srcId="{7E496FCD-7256-4BDE-8EBD-68422A93EDE2}" destId="{237BC259-5FF5-4093-859F-A323220D404D}" srcOrd="5" destOrd="0" parTransId="{B6CCF2A7-0351-40F8-AC20-BAD1ACB7806C}" sibTransId="{FBD0F9CB-19E6-4070-A1E9-9E1A6376BC84}"/>
    <dgm:cxn modelId="{455A25A1-6BD2-4A54-9EA1-56E042EBD7AD}" type="presOf" srcId="{C016A511-4795-4EC0-8136-A0B76131B66A}" destId="{36402BD0-1B78-4642-B403-73EE9B0C42DE}" srcOrd="0" destOrd="0" presId="urn:microsoft.com/office/officeart/2024/3/layout/hArchList1"/>
    <dgm:cxn modelId="{0EEFE6AB-668C-4832-AC7A-98EB4EC62EDB}" type="presOf" srcId="{EA264417-99DB-4641-B77C-E7D3184D19D3}" destId="{B34CCD8F-7C7A-49D6-8FB9-79EA65DDAA1B}" srcOrd="0" destOrd="0" presId="urn:microsoft.com/office/officeart/2024/3/layout/hArchList1"/>
    <dgm:cxn modelId="{15CCC2B5-F633-4D5F-884A-F8B9A4478983}" type="presOf" srcId="{5D9C8583-EBDA-4975-84B9-2C6E24920BB5}" destId="{76062E17-A0EF-4DDD-95F6-D415022CDC4A}" srcOrd="0" destOrd="0" presId="urn:microsoft.com/office/officeart/2024/3/layout/hArchList1"/>
    <dgm:cxn modelId="{E6B80DBB-65D1-42A5-ADD2-F5657E5940E1}" srcId="{A000C87B-E538-47D3-9AC8-7180EB25C151}" destId="{42C51B5F-13FF-42F8-910F-3484E6B15485}" srcOrd="5" destOrd="0" parTransId="{FA5B84B6-A252-41FE-AFE3-81C46E747642}" sibTransId="{2564635F-38C1-472B-A9A9-0D5331E99CD4}"/>
    <dgm:cxn modelId="{807024C4-59AC-4E86-B93D-C2DEC0FDC852}" type="presOf" srcId="{638EEDE9-7463-453A-84D7-31B22B90D9CC}" destId="{3BAE6815-6A06-4E8D-8CF2-F78A696006B4}" srcOrd="0" destOrd="1" presId="urn:microsoft.com/office/officeart/2024/3/layout/hArchList1"/>
    <dgm:cxn modelId="{AEEEEACB-A7EF-47BF-8B97-B76252BF765F}" type="presOf" srcId="{24818320-94FE-4E35-AFA5-8B0F112DF718}" destId="{3BAE6815-6A06-4E8D-8CF2-F78A696006B4}" srcOrd="0" destOrd="0" presId="urn:microsoft.com/office/officeart/2024/3/layout/hArchList1"/>
    <dgm:cxn modelId="{3C5001CD-E48F-45FE-BB14-43CE11888537}" type="presOf" srcId="{3163EFAE-8E25-463A-B575-069CDE5A09F6}" destId="{F35468A3-8182-4734-97B1-AD6CE94ECCF7}" srcOrd="0" destOrd="4" presId="urn:microsoft.com/office/officeart/2024/3/layout/hArchList1"/>
    <dgm:cxn modelId="{DDD993D3-D8CB-41A4-AC72-08F7367E646D}" type="presOf" srcId="{1B0D711A-D599-46DC-8030-E9A79C04250E}" destId="{C7F75836-3B7F-44FC-AA2B-D9368CBAD2A0}" srcOrd="0" destOrd="2" presId="urn:microsoft.com/office/officeart/2024/3/layout/hArchList1"/>
    <dgm:cxn modelId="{EF2027DA-1CFE-4A9B-8385-474C95559FE7}" type="presOf" srcId="{7E496FCD-7256-4BDE-8EBD-68422A93EDE2}" destId="{8801A75C-E6B4-4EC2-8B2A-D3F35F546DCE}" srcOrd="0" destOrd="0" presId="urn:microsoft.com/office/officeart/2024/3/layout/hArchList1"/>
    <dgm:cxn modelId="{FFFA05DB-1E38-4666-B123-AC649CCA320C}" type="presOf" srcId="{A000C87B-E538-47D3-9AC8-7180EB25C151}" destId="{7B8B1DF6-28FE-4B10-A2C1-C91F9E0B2268}" srcOrd="0" destOrd="0" presId="urn:microsoft.com/office/officeart/2024/3/layout/hArchList1"/>
    <dgm:cxn modelId="{36D76DE4-3BA7-4CFD-BAF2-C3DFDB11D54F}" srcId="{A000C87B-E538-47D3-9AC8-7180EB25C151}" destId="{130B4AD8-0B2A-49A1-ACFF-762F3E07223E}" srcOrd="3" destOrd="0" parTransId="{EA62297D-B34C-4AC5-8D72-7BAB8ABBFDFA}" sibTransId="{32E2F87A-794F-4D2D-8164-BCF3C16CBA4E}"/>
    <dgm:cxn modelId="{80F9BBE7-0CC9-411C-BF45-E8C835FD2070}" type="presOf" srcId="{237BC259-5FF5-4093-859F-A323220D404D}" destId="{3BAE6815-6A06-4E8D-8CF2-F78A696006B4}" srcOrd="0" destOrd="5" presId="urn:microsoft.com/office/officeart/2024/3/layout/hArchList1"/>
    <dgm:cxn modelId="{59D16DF1-DB28-4A0E-B827-F000FB540EA4}" srcId="{7E496FCD-7256-4BDE-8EBD-68422A93EDE2}" destId="{A8755A31-5F2F-4D5F-A526-2C3894BD1682}" srcOrd="4" destOrd="0" parTransId="{A6289700-7939-4012-9943-2353429B6014}" sibTransId="{8E2BCE65-2EC9-41B4-9C2F-55ECC08E8151}"/>
    <dgm:cxn modelId="{B50DF7F1-4048-4C28-A42D-38DD3A63432E}" type="presOf" srcId="{A8755A31-5F2F-4D5F-A526-2C3894BD1682}" destId="{3BAE6815-6A06-4E8D-8CF2-F78A696006B4}" srcOrd="0" destOrd="4" presId="urn:microsoft.com/office/officeart/2024/3/layout/hArchList1"/>
    <dgm:cxn modelId="{6A1911FE-4882-40D4-AD21-71A6C999A751}" type="presOf" srcId="{89F01C9B-BC52-425D-A2D1-86E05289115A}" destId="{3BAE6815-6A06-4E8D-8CF2-F78A696006B4}" srcOrd="0" destOrd="3" presId="urn:microsoft.com/office/officeart/2024/3/layout/hArchList1"/>
    <dgm:cxn modelId="{78643CFE-1E04-461B-8658-D4FE6F4A194F}" type="presOf" srcId="{76DA8792-3C49-4F87-8ABA-091227A63BEC}" destId="{F35468A3-8182-4734-97B1-AD6CE94ECCF7}" srcOrd="0" destOrd="1" presId="urn:microsoft.com/office/officeart/2024/3/layout/hArchList1"/>
    <dgm:cxn modelId="{6ED895FF-3510-4350-B77A-A3A49176BCB1}" srcId="{EA264417-99DB-4641-B77C-E7D3184D19D3}" destId="{6D8857FC-EAC8-45CC-AF43-A0F909435843}" srcOrd="1" destOrd="0" parTransId="{9AB637BD-E903-451A-BCF3-0E2BF7DC355B}" sibTransId="{10EB34F5-98A5-4CDF-99C6-449CCF1317D5}"/>
    <dgm:cxn modelId="{AC39CAFF-16DE-4880-B450-410155690EDA}" srcId="{7E496FCD-7256-4BDE-8EBD-68422A93EDE2}" destId="{F8F4DB28-6B3F-4464-B867-56CEC1883D88}" srcOrd="2" destOrd="0" parTransId="{FB4612E8-1485-43F2-8C04-2CAF86875FE2}" sibTransId="{C6036ECC-9FFC-499E-AD14-D461791979F6}"/>
    <dgm:cxn modelId="{CA45B251-3ABA-4EB6-AEDB-DF4A3269F0EA}" type="presParOf" srcId="{233FE94A-3FCD-41E2-84FA-51D5E207C03B}" destId="{5AC82993-7D3A-4869-99DC-DCBD81567491}" srcOrd="0" destOrd="0" presId="urn:microsoft.com/office/officeart/2024/3/layout/hArchList1"/>
    <dgm:cxn modelId="{72438065-64A9-4CB5-B3F4-9208E2CD8706}" type="presParOf" srcId="{5AC82993-7D3A-4869-99DC-DCBD81567491}" destId="{B34CCD8F-7C7A-49D6-8FB9-79EA65DDAA1B}" srcOrd="0" destOrd="0" presId="urn:microsoft.com/office/officeart/2024/3/layout/hArchList1"/>
    <dgm:cxn modelId="{68365E01-0C96-4333-8A13-D2B7190F6F24}" type="presParOf" srcId="{5AC82993-7D3A-4869-99DC-DCBD81567491}" destId="{C7F75836-3B7F-44FC-AA2B-D9368CBAD2A0}" srcOrd="1" destOrd="0" presId="urn:microsoft.com/office/officeart/2024/3/layout/hArchList1"/>
    <dgm:cxn modelId="{E766CEAA-5B19-4459-B41A-65AD2D71D4F4}" type="presParOf" srcId="{233FE94A-3FCD-41E2-84FA-51D5E207C03B}" destId="{36402BD0-1B78-4642-B403-73EE9B0C42DE}" srcOrd="1" destOrd="0" presId="urn:microsoft.com/office/officeart/2024/3/layout/hArchList1"/>
    <dgm:cxn modelId="{90B3F541-4189-4888-988F-583BBF5071F9}" type="presParOf" srcId="{233FE94A-3FCD-41E2-84FA-51D5E207C03B}" destId="{9E4F42EE-C456-423F-8378-4AEEBBE1DAD8}" srcOrd="2" destOrd="0" presId="urn:microsoft.com/office/officeart/2024/3/layout/hArchList1"/>
    <dgm:cxn modelId="{4137A89E-AF94-4C1F-97FC-9389E844F7DC}" type="presParOf" srcId="{9E4F42EE-C456-423F-8378-4AEEBBE1DAD8}" destId="{8801A75C-E6B4-4EC2-8B2A-D3F35F546DCE}" srcOrd="0" destOrd="0" presId="urn:microsoft.com/office/officeart/2024/3/layout/hArchList1"/>
    <dgm:cxn modelId="{CC8F82D9-57E6-4B60-AECF-F51077FD6C9E}" type="presParOf" srcId="{9E4F42EE-C456-423F-8378-4AEEBBE1DAD8}" destId="{3BAE6815-6A06-4E8D-8CF2-F78A696006B4}" srcOrd="1" destOrd="0" presId="urn:microsoft.com/office/officeart/2024/3/layout/hArchList1"/>
    <dgm:cxn modelId="{E5F3E687-3F63-4BCB-8305-D32AF270F5B2}" type="presParOf" srcId="{233FE94A-3FCD-41E2-84FA-51D5E207C03B}" destId="{76062E17-A0EF-4DDD-95F6-D415022CDC4A}" srcOrd="3" destOrd="0" presId="urn:microsoft.com/office/officeart/2024/3/layout/hArchList1"/>
    <dgm:cxn modelId="{84435835-339E-414F-AE68-5D53FDD92F78}" type="presParOf" srcId="{233FE94A-3FCD-41E2-84FA-51D5E207C03B}" destId="{B71EB810-8DA3-4923-AFD4-5ADF527BE1C1}" srcOrd="4" destOrd="0" presId="urn:microsoft.com/office/officeart/2024/3/layout/hArchList1"/>
    <dgm:cxn modelId="{DACCE5A5-F234-4D89-822C-474F6959CD03}" type="presParOf" srcId="{B71EB810-8DA3-4923-AFD4-5ADF527BE1C1}" destId="{7B8B1DF6-28FE-4B10-A2C1-C91F9E0B2268}" srcOrd="0" destOrd="0" presId="urn:microsoft.com/office/officeart/2024/3/layout/hArchList1"/>
    <dgm:cxn modelId="{1E7FD8FC-E5FE-47C1-BD5A-EA64441BBF90}" type="presParOf" srcId="{B71EB810-8DA3-4923-AFD4-5ADF527BE1C1}" destId="{F35468A3-8182-4734-97B1-AD6CE94ECCF7}" srcOrd="1" destOrd="0" presId="urn:microsoft.com/office/officeart/2024/3/layout/hArc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2AD6EC-854D-4FAE-895B-C7C7C03D02F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533E382-E8A1-4853-8465-F0CB5FC17677}">
      <dgm:prSet/>
      <dgm:spPr/>
      <dgm:t>
        <a:bodyPr/>
        <a:lstStyle/>
        <a:p>
          <a:r>
            <a:rPr lang="es-ES"/>
            <a:t>Operabilidad: Facilite a los equipos de operaciones el correcto funcionamiento del sistema.</a:t>
          </a:r>
          <a:endParaRPr lang="en-US"/>
        </a:p>
      </dgm:t>
    </dgm:pt>
    <dgm:pt modelId="{74EA77E9-BDDD-4B1D-9333-86E6EB3CA376}" type="parTrans" cxnId="{B78CF0EB-8DCC-475B-B4D9-FD8D3BBAF818}">
      <dgm:prSet/>
      <dgm:spPr/>
      <dgm:t>
        <a:bodyPr/>
        <a:lstStyle/>
        <a:p>
          <a:endParaRPr lang="en-US"/>
        </a:p>
      </dgm:t>
    </dgm:pt>
    <dgm:pt modelId="{E3DA68DF-EBA7-4D03-9428-56F59FA17333}" type="sibTrans" cxnId="{B78CF0EB-8DCC-475B-B4D9-FD8D3BBAF818}">
      <dgm:prSet/>
      <dgm:spPr/>
      <dgm:t>
        <a:bodyPr/>
        <a:lstStyle/>
        <a:p>
          <a:endParaRPr lang="en-US"/>
        </a:p>
      </dgm:t>
    </dgm:pt>
    <dgm:pt modelId="{652805A6-994B-495E-9A24-F6CEFA1197B2}">
      <dgm:prSet/>
      <dgm:spPr/>
      <dgm:t>
        <a:bodyPr/>
        <a:lstStyle/>
        <a:p>
          <a:r>
            <a:rPr lang="es-ES"/>
            <a:t>Simplicidad: Facilite a los nuevos ingenieros la comprensión del sistema, eliminando al máximo la complejidad.</a:t>
          </a:r>
          <a:endParaRPr lang="en-US"/>
        </a:p>
      </dgm:t>
    </dgm:pt>
    <dgm:pt modelId="{537E0AD8-A57C-4D1F-B495-DB4546463E95}" type="parTrans" cxnId="{FE9EFEB4-69B1-4775-91CC-7A38C7326E0A}">
      <dgm:prSet/>
      <dgm:spPr/>
      <dgm:t>
        <a:bodyPr/>
        <a:lstStyle/>
        <a:p>
          <a:endParaRPr lang="en-US"/>
        </a:p>
      </dgm:t>
    </dgm:pt>
    <dgm:pt modelId="{4C08792C-EE11-4DA9-8932-A0F3918EE258}" type="sibTrans" cxnId="{FE9EFEB4-69B1-4775-91CC-7A38C7326E0A}">
      <dgm:prSet/>
      <dgm:spPr/>
      <dgm:t>
        <a:bodyPr/>
        <a:lstStyle/>
        <a:p>
          <a:endParaRPr lang="en-US"/>
        </a:p>
      </dgm:t>
    </dgm:pt>
    <dgm:pt modelId="{D92EBC4F-F5A4-4516-A258-BD4FE4593D77}">
      <dgm:prSet/>
      <dgm:spPr/>
      <dgm:t>
        <a:bodyPr/>
        <a:lstStyle/>
        <a:p>
          <a:r>
            <a:rPr lang="es-ES"/>
            <a:t>Capacidad de evolución: Facilite a los ingenieros la realización de cambios en el sistema en el futuro, adaptándolo a casos de uso imprevistos a medida que cambian los requisitos.</a:t>
          </a:r>
          <a:endParaRPr lang="en-US"/>
        </a:p>
      </dgm:t>
    </dgm:pt>
    <dgm:pt modelId="{D6FECF08-657A-46A7-9CD0-A4C6D7EAC08C}" type="parTrans" cxnId="{2256FE0F-BF15-4193-8F5B-C74562380523}">
      <dgm:prSet/>
      <dgm:spPr/>
      <dgm:t>
        <a:bodyPr/>
        <a:lstStyle/>
        <a:p>
          <a:endParaRPr lang="en-US"/>
        </a:p>
      </dgm:t>
    </dgm:pt>
    <dgm:pt modelId="{A76D8BED-0800-43C6-A2CF-7CB4C68198EC}" type="sibTrans" cxnId="{2256FE0F-BF15-4193-8F5B-C74562380523}">
      <dgm:prSet/>
      <dgm:spPr/>
      <dgm:t>
        <a:bodyPr/>
        <a:lstStyle/>
        <a:p>
          <a:endParaRPr lang="en-US"/>
        </a:p>
      </dgm:t>
    </dgm:pt>
    <dgm:pt modelId="{31D8CC98-84CA-4000-80BE-EF06695BDFCE}" type="pres">
      <dgm:prSet presAssocID="{B32AD6EC-854D-4FAE-895B-C7C7C03D02FC}" presName="linear" presStyleCnt="0">
        <dgm:presLayoutVars>
          <dgm:animLvl val="lvl"/>
          <dgm:resizeHandles val="exact"/>
        </dgm:presLayoutVars>
      </dgm:prSet>
      <dgm:spPr/>
    </dgm:pt>
    <dgm:pt modelId="{712B9F83-D374-4665-AE87-ACD0549AEBAE}" type="pres">
      <dgm:prSet presAssocID="{1533E382-E8A1-4853-8465-F0CB5FC17677}" presName="parentText" presStyleLbl="node1" presStyleIdx="0" presStyleCnt="3">
        <dgm:presLayoutVars>
          <dgm:chMax val="0"/>
          <dgm:bulletEnabled val="1"/>
        </dgm:presLayoutVars>
      </dgm:prSet>
      <dgm:spPr/>
    </dgm:pt>
    <dgm:pt modelId="{B454B665-054B-4A99-B23B-C5978B3376D2}" type="pres">
      <dgm:prSet presAssocID="{E3DA68DF-EBA7-4D03-9428-56F59FA17333}" presName="spacer" presStyleCnt="0"/>
      <dgm:spPr/>
    </dgm:pt>
    <dgm:pt modelId="{A76C28E1-D1C7-4BDA-A50C-A590493D7FCE}" type="pres">
      <dgm:prSet presAssocID="{652805A6-994B-495E-9A24-F6CEFA1197B2}" presName="parentText" presStyleLbl="node1" presStyleIdx="1" presStyleCnt="3">
        <dgm:presLayoutVars>
          <dgm:chMax val="0"/>
          <dgm:bulletEnabled val="1"/>
        </dgm:presLayoutVars>
      </dgm:prSet>
      <dgm:spPr/>
    </dgm:pt>
    <dgm:pt modelId="{026667C5-6C43-423C-8A64-1B49BBBE3648}" type="pres">
      <dgm:prSet presAssocID="{4C08792C-EE11-4DA9-8932-A0F3918EE258}" presName="spacer" presStyleCnt="0"/>
      <dgm:spPr/>
    </dgm:pt>
    <dgm:pt modelId="{165E8254-B4F3-4B8B-B2BE-1CFCC243F501}" type="pres">
      <dgm:prSet presAssocID="{D92EBC4F-F5A4-4516-A258-BD4FE4593D77}" presName="parentText" presStyleLbl="node1" presStyleIdx="2" presStyleCnt="3">
        <dgm:presLayoutVars>
          <dgm:chMax val="0"/>
          <dgm:bulletEnabled val="1"/>
        </dgm:presLayoutVars>
      </dgm:prSet>
      <dgm:spPr/>
    </dgm:pt>
  </dgm:ptLst>
  <dgm:cxnLst>
    <dgm:cxn modelId="{7565E606-0DD7-4BD9-90AE-87FD1F4EB325}" type="presOf" srcId="{D92EBC4F-F5A4-4516-A258-BD4FE4593D77}" destId="{165E8254-B4F3-4B8B-B2BE-1CFCC243F501}" srcOrd="0" destOrd="0" presId="urn:microsoft.com/office/officeart/2005/8/layout/vList2"/>
    <dgm:cxn modelId="{2256FE0F-BF15-4193-8F5B-C74562380523}" srcId="{B32AD6EC-854D-4FAE-895B-C7C7C03D02FC}" destId="{D92EBC4F-F5A4-4516-A258-BD4FE4593D77}" srcOrd="2" destOrd="0" parTransId="{D6FECF08-657A-46A7-9CD0-A4C6D7EAC08C}" sibTransId="{A76D8BED-0800-43C6-A2CF-7CB4C68198EC}"/>
    <dgm:cxn modelId="{CD1CF55C-97B9-4CCC-A229-95C5D3259648}" type="presOf" srcId="{652805A6-994B-495E-9A24-F6CEFA1197B2}" destId="{A76C28E1-D1C7-4BDA-A50C-A590493D7FCE}" srcOrd="0" destOrd="0" presId="urn:microsoft.com/office/officeart/2005/8/layout/vList2"/>
    <dgm:cxn modelId="{08651679-06E3-4169-B557-BEEC6CA2B8FE}" type="presOf" srcId="{B32AD6EC-854D-4FAE-895B-C7C7C03D02FC}" destId="{31D8CC98-84CA-4000-80BE-EF06695BDFCE}" srcOrd="0" destOrd="0" presId="urn:microsoft.com/office/officeart/2005/8/layout/vList2"/>
    <dgm:cxn modelId="{DE8EA1B1-C0D4-443B-BB7C-099B00839A5E}" type="presOf" srcId="{1533E382-E8A1-4853-8465-F0CB5FC17677}" destId="{712B9F83-D374-4665-AE87-ACD0549AEBAE}" srcOrd="0" destOrd="0" presId="urn:microsoft.com/office/officeart/2005/8/layout/vList2"/>
    <dgm:cxn modelId="{FE9EFEB4-69B1-4775-91CC-7A38C7326E0A}" srcId="{B32AD6EC-854D-4FAE-895B-C7C7C03D02FC}" destId="{652805A6-994B-495E-9A24-F6CEFA1197B2}" srcOrd="1" destOrd="0" parTransId="{537E0AD8-A57C-4D1F-B495-DB4546463E95}" sibTransId="{4C08792C-EE11-4DA9-8932-A0F3918EE258}"/>
    <dgm:cxn modelId="{B78CF0EB-8DCC-475B-B4D9-FD8D3BBAF818}" srcId="{B32AD6EC-854D-4FAE-895B-C7C7C03D02FC}" destId="{1533E382-E8A1-4853-8465-F0CB5FC17677}" srcOrd="0" destOrd="0" parTransId="{74EA77E9-BDDD-4B1D-9333-86E6EB3CA376}" sibTransId="{E3DA68DF-EBA7-4D03-9428-56F59FA17333}"/>
    <dgm:cxn modelId="{0EFC1BF1-5236-46E4-9294-654E367E4BEB}" type="presParOf" srcId="{31D8CC98-84CA-4000-80BE-EF06695BDFCE}" destId="{712B9F83-D374-4665-AE87-ACD0549AEBAE}" srcOrd="0" destOrd="0" presId="urn:microsoft.com/office/officeart/2005/8/layout/vList2"/>
    <dgm:cxn modelId="{FFC03C5E-85C6-4DFB-9990-BA60CC37AA14}" type="presParOf" srcId="{31D8CC98-84CA-4000-80BE-EF06695BDFCE}" destId="{B454B665-054B-4A99-B23B-C5978B3376D2}" srcOrd="1" destOrd="0" presId="urn:microsoft.com/office/officeart/2005/8/layout/vList2"/>
    <dgm:cxn modelId="{AB987ADE-E38C-4771-B96C-07BB8DF7AF7A}" type="presParOf" srcId="{31D8CC98-84CA-4000-80BE-EF06695BDFCE}" destId="{A76C28E1-D1C7-4BDA-A50C-A590493D7FCE}" srcOrd="2" destOrd="0" presId="urn:microsoft.com/office/officeart/2005/8/layout/vList2"/>
    <dgm:cxn modelId="{42CF20D8-B432-42A9-A8BF-609F41F8E949}" type="presParOf" srcId="{31D8CC98-84CA-4000-80BE-EF06695BDFCE}" destId="{026667C5-6C43-423C-8A64-1B49BBBE3648}" srcOrd="3" destOrd="0" presId="urn:microsoft.com/office/officeart/2005/8/layout/vList2"/>
    <dgm:cxn modelId="{35CEE406-6F6E-4D6F-A2FC-F46965B8618B}" type="presParOf" srcId="{31D8CC98-84CA-4000-80BE-EF06695BDFCE}" destId="{165E8254-B4F3-4B8B-B2BE-1CFCC243F50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A53C6E-A005-424D-BEFD-041D8FA188E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E0F5D06-9C48-4110-AFEB-C8BE4A5EBEE9}">
      <dgm:prSet/>
      <dgm:spPr/>
      <dgm:t>
        <a:bodyPr/>
        <a:lstStyle/>
        <a:p>
          <a:r>
            <a:rPr lang="es-ES" dirty="0"/>
            <a:t>“Las buenas operaciones a menudo pueden sortear las limitaciones de un software malo (o incompleto), pero un buen software no puede funcionar de forma fiable con malas operaciones”</a:t>
          </a:r>
          <a:endParaRPr lang="en-US" dirty="0"/>
        </a:p>
      </dgm:t>
    </dgm:pt>
    <dgm:pt modelId="{2A51DC3B-10FA-4051-9BE4-97C7B144BCE0}" type="parTrans" cxnId="{C5902A14-D7AC-4A7E-9506-BE4B3AF3B6C6}">
      <dgm:prSet/>
      <dgm:spPr/>
      <dgm:t>
        <a:bodyPr/>
        <a:lstStyle/>
        <a:p>
          <a:endParaRPr lang="en-US"/>
        </a:p>
      </dgm:t>
    </dgm:pt>
    <dgm:pt modelId="{3539DC56-525E-4AB9-A953-B13EE37EDC7F}" type="sibTrans" cxnId="{C5902A14-D7AC-4A7E-9506-BE4B3AF3B6C6}">
      <dgm:prSet/>
      <dgm:spPr/>
      <dgm:t>
        <a:bodyPr/>
        <a:lstStyle/>
        <a:p>
          <a:endParaRPr lang="en-US"/>
        </a:p>
      </dgm:t>
    </dgm:pt>
    <dgm:pt modelId="{EDD88F57-F30E-487E-BC73-8D1BC71DF310}">
      <dgm:prSet/>
      <dgm:spPr/>
      <dgm:t>
        <a:bodyPr/>
        <a:lstStyle/>
        <a:p>
          <a:r>
            <a:rPr lang="es-ES" dirty="0"/>
            <a:t>Monitorear el estado del sistema y restaurar rápidamente el servicio si falla.</a:t>
          </a:r>
          <a:endParaRPr lang="en-US" dirty="0"/>
        </a:p>
      </dgm:t>
    </dgm:pt>
    <dgm:pt modelId="{33634FA2-E207-4611-9CDC-71C379E00D1B}" type="parTrans" cxnId="{FBC34EE9-C4ED-49C2-9D56-CB0AEA7D5FDD}">
      <dgm:prSet/>
      <dgm:spPr/>
      <dgm:t>
        <a:bodyPr/>
        <a:lstStyle/>
        <a:p>
          <a:endParaRPr lang="en-US"/>
        </a:p>
      </dgm:t>
    </dgm:pt>
    <dgm:pt modelId="{27FB55A3-F0E6-4913-BEE4-94EA604C6D19}" type="sibTrans" cxnId="{FBC34EE9-C4ED-49C2-9D56-CB0AEA7D5FDD}">
      <dgm:prSet/>
      <dgm:spPr/>
      <dgm:t>
        <a:bodyPr/>
        <a:lstStyle/>
        <a:p>
          <a:endParaRPr lang="en-US"/>
        </a:p>
      </dgm:t>
    </dgm:pt>
    <dgm:pt modelId="{1A2926AE-17E8-43ED-83F9-D1C4515214CB}">
      <dgm:prSet/>
      <dgm:spPr/>
      <dgm:t>
        <a:bodyPr/>
        <a:lstStyle/>
        <a:p>
          <a:r>
            <a:rPr lang="es-ES" dirty="0"/>
            <a:t>Identificar la causa de los problemas, como fallos del sistema o rendimiento reducido. </a:t>
          </a:r>
          <a:endParaRPr lang="en-US" dirty="0"/>
        </a:p>
      </dgm:t>
    </dgm:pt>
    <dgm:pt modelId="{A640BA91-F96D-497D-820B-4690C2D8AD6C}" type="parTrans" cxnId="{DDD172E1-09C3-4D3B-A355-BA08EE718E5C}">
      <dgm:prSet/>
      <dgm:spPr/>
      <dgm:t>
        <a:bodyPr/>
        <a:lstStyle/>
        <a:p>
          <a:endParaRPr lang="en-US"/>
        </a:p>
      </dgm:t>
    </dgm:pt>
    <dgm:pt modelId="{D746D75F-A17A-4DA0-9E45-8BFC8FB02F1E}" type="sibTrans" cxnId="{DDD172E1-09C3-4D3B-A355-BA08EE718E5C}">
      <dgm:prSet/>
      <dgm:spPr/>
      <dgm:t>
        <a:bodyPr/>
        <a:lstStyle/>
        <a:p>
          <a:endParaRPr lang="en-US"/>
        </a:p>
      </dgm:t>
    </dgm:pt>
    <dgm:pt modelId="{563613BC-D5F2-460D-A01F-CC89B5C1A837}">
      <dgm:prSet/>
      <dgm:spPr/>
      <dgm:t>
        <a:bodyPr/>
        <a:lstStyle/>
        <a:p>
          <a:r>
            <a:rPr lang="es-ES" dirty="0"/>
            <a:t>Mantener el software y las plataformas actualizados, incluyendo parches de seguridad. </a:t>
          </a:r>
          <a:endParaRPr lang="en-US" dirty="0"/>
        </a:p>
      </dgm:t>
    </dgm:pt>
    <dgm:pt modelId="{71B5AD54-712C-4CF4-89A4-26B1F8AF9A48}" type="parTrans" cxnId="{95F3173E-B853-4B55-81E7-18FA06D88580}">
      <dgm:prSet/>
      <dgm:spPr/>
      <dgm:t>
        <a:bodyPr/>
        <a:lstStyle/>
        <a:p>
          <a:endParaRPr lang="en-US"/>
        </a:p>
      </dgm:t>
    </dgm:pt>
    <dgm:pt modelId="{DF82D3A3-DE84-4FE1-B8E6-C8590150E52B}" type="sibTrans" cxnId="{95F3173E-B853-4B55-81E7-18FA06D88580}">
      <dgm:prSet/>
      <dgm:spPr/>
      <dgm:t>
        <a:bodyPr/>
        <a:lstStyle/>
        <a:p>
          <a:endParaRPr lang="en-US"/>
        </a:p>
      </dgm:t>
    </dgm:pt>
    <dgm:pt modelId="{54177A3E-1938-46D9-B0E5-F37CE631E5A2}">
      <dgm:prSet/>
      <dgm:spPr/>
      <dgm:t>
        <a:bodyPr/>
        <a:lstStyle/>
        <a:p>
          <a:r>
            <a:rPr lang="es-ES"/>
            <a:t>Controlar cómo se afectan entre sí los diferentes sistemas, para evitar cambios problemáticos antes de que causen daños.</a:t>
          </a:r>
          <a:endParaRPr lang="en-US"/>
        </a:p>
      </dgm:t>
    </dgm:pt>
    <dgm:pt modelId="{B95C186E-0FF5-4C0F-BA3D-551D00900064}" type="parTrans" cxnId="{A4E7EA81-E736-4FAC-BC09-6B547BFB2644}">
      <dgm:prSet/>
      <dgm:spPr/>
      <dgm:t>
        <a:bodyPr/>
        <a:lstStyle/>
        <a:p>
          <a:endParaRPr lang="en-US"/>
        </a:p>
      </dgm:t>
    </dgm:pt>
    <dgm:pt modelId="{C08339AE-9BDC-49EC-B9A2-E6CB98FBD29F}" type="sibTrans" cxnId="{A4E7EA81-E736-4FAC-BC09-6B547BFB2644}">
      <dgm:prSet/>
      <dgm:spPr/>
      <dgm:t>
        <a:bodyPr/>
        <a:lstStyle/>
        <a:p>
          <a:endParaRPr lang="en-US"/>
        </a:p>
      </dgm:t>
    </dgm:pt>
    <dgm:pt modelId="{F651A11A-B65E-47F3-B98D-EC74A7EF6CEC}">
      <dgm:prSet/>
      <dgm:spPr/>
      <dgm:t>
        <a:bodyPr/>
        <a:lstStyle/>
        <a:p>
          <a:r>
            <a:rPr lang="es-ES"/>
            <a:t>Anticipar problemas futuros y resolverlos antes de que ocurran. </a:t>
          </a:r>
          <a:endParaRPr lang="en-US"/>
        </a:p>
      </dgm:t>
    </dgm:pt>
    <dgm:pt modelId="{2AEA412A-2164-4207-A2AD-C5CF6E6F5973}" type="parTrans" cxnId="{87A52407-3754-4685-9238-1AFF0ADCA4C9}">
      <dgm:prSet/>
      <dgm:spPr/>
      <dgm:t>
        <a:bodyPr/>
        <a:lstStyle/>
        <a:p>
          <a:endParaRPr lang="en-US"/>
        </a:p>
      </dgm:t>
    </dgm:pt>
    <dgm:pt modelId="{3CEEC030-1FF6-434C-94AF-3EAB615D2856}" type="sibTrans" cxnId="{87A52407-3754-4685-9238-1AFF0ADCA4C9}">
      <dgm:prSet/>
      <dgm:spPr/>
      <dgm:t>
        <a:bodyPr/>
        <a:lstStyle/>
        <a:p>
          <a:endParaRPr lang="en-US"/>
        </a:p>
      </dgm:t>
    </dgm:pt>
    <dgm:pt modelId="{FC370D4B-D87C-463F-8F46-CC54E0E2B107}">
      <dgm:prSet/>
      <dgm:spPr/>
      <dgm:t>
        <a:bodyPr/>
        <a:lstStyle/>
        <a:p>
          <a:r>
            <a:rPr lang="es-ES" dirty="0"/>
            <a:t>Establecer buenas prácticas y herramientas para la implementación, la gestión de la configuración y más. </a:t>
          </a:r>
          <a:endParaRPr lang="en-US" dirty="0"/>
        </a:p>
      </dgm:t>
    </dgm:pt>
    <dgm:pt modelId="{1B4FBF9E-FCAC-4B1B-A404-F3AE3694D224}" type="parTrans" cxnId="{1ECABAA4-77E3-426A-8DFA-CEE2B3E05711}">
      <dgm:prSet/>
      <dgm:spPr/>
      <dgm:t>
        <a:bodyPr/>
        <a:lstStyle/>
        <a:p>
          <a:endParaRPr lang="en-US"/>
        </a:p>
      </dgm:t>
    </dgm:pt>
    <dgm:pt modelId="{C2340AC7-CECD-40E6-9610-3F34184E5105}" type="sibTrans" cxnId="{1ECABAA4-77E3-426A-8DFA-CEE2B3E05711}">
      <dgm:prSet/>
      <dgm:spPr/>
      <dgm:t>
        <a:bodyPr/>
        <a:lstStyle/>
        <a:p>
          <a:endParaRPr lang="en-US"/>
        </a:p>
      </dgm:t>
    </dgm:pt>
    <dgm:pt modelId="{66BDB4AB-D40A-44E2-A1B8-56881D24A82A}">
      <dgm:prSet/>
      <dgm:spPr/>
      <dgm:t>
        <a:bodyPr/>
        <a:lstStyle/>
        <a:p>
          <a:r>
            <a:rPr lang="es-ES"/>
            <a:t>Realizar tareas complejas de mantenimiento, como migrar una aplicación de una plataforma a otra.</a:t>
          </a:r>
          <a:endParaRPr lang="en-US"/>
        </a:p>
      </dgm:t>
    </dgm:pt>
    <dgm:pt modelId="{9B51CB44-3F1B-47D4-9C48-02F11FDF7959}" type="parTrans" cxnId="{09A0EFB8-4228-44AB-A227-B69E920A261D}">
      <dgm:prSet/>
      <dgm:spPr/>
      <dgm:t>
        <a:bodyPr/>
        <a:lstStyle/>
        <a:p>
          <a:endParaRPr lang="en-US"/>
        </a:p>
      </dgm:t>
    </dgm:pt>
    <dgm:pt modelId="{AE229F02-32B3-49FF-A9D0-446520AE0056}" type="sibTrans" cxnId="{09A0EFB8-4228-44AB-A227-B69E920A261D}">
      <dgm:prSet/>
      <dgm:spPr/>
      <dgm:t>
        <a:bodyPr/>
        <a:lstStyle/>
        <a:p>
          <a:endParaRPr lang="en-US"/>
        </a:p>
      </dgm:t>
    </dgm:pt>
    <dgm:pt modelId="{9F86DB96-021B-45ED-AB2E-B09803A3B3F7}">
      <dgm:prSet/>
      <dgm:spPr/>
      <dgm:t>
        <a:bodyPr/>
        <a:lstStyle/>
        <a:p>
          <a:r>
            <a:rPr lang="es-ES"/>
            <a:t>Mantener la seguridad del sistema a medida que se realizan cambios de configuración.</a:t>
          </a:r>
          <a:endParaRPr lang="en-US"/>
        </a:p>
      </dgm:t>
    </dgm:pt>
    <dgm:pt modelId="{4949C0B2-E15C-49C5-9CF0-CCC13C91850A}" type="parTrans" cxnId="{20D67B9D-7FC9-4224-A790-DF8396958F22}">
      <dgm:prSet/>
      <dgm:spPr/>
      <dgm:t>
        <a:bodyPr/>
        <a:lstStyle/>
        <a:p>
          <a:endParaRPr lang="en-US"/>
        </a:p>
      </dgm:t>
    </dgm:pt>
    <dgm:pt modelId="{2E7EC0D3-D665-4B3E-A98B-EA53210F9E20}" type="sibTrans" cxnId="{20D67B9D-7FC9-4224-A790-DF8396958F22}">
      <dgm:prSet/>
      <dgm:spPr/>
      <dgm:t>
        <a:bodyPr/>
        <a:lstStyle/>
        <a:p>
          <a:endParaRPr lang="en-US"/>
        </a:p>
      </dgm:t>
    </dgm:pt>
    <dgm:pt modelId="{CE7C1E0A-B4D7-4D2B-BE07-67FA1AFD4413}">
      <dgm:prSet/>
      <dgm:spPr/>
      <dgm:t>
        <a:bodyPr/>
        <a:lstStyle/>
        <a:p>
          <a:r>
            <a:rPr lang="es-ES" dirty="0"/>
            <a:t>Definir procesos que hagan que las operaciones sean predecibles y ayuden a mantener la estabilidad del entorno de producción. </a:t>
          </a:r>
          <a:endParaRPr lang="en-US" dirty="0"/>
        </a:p>
      </dgm:t>
    </dgm:pt>
    <dgm:pt modelId="{2ADAD816-4AC2-44DD-B656-A91C9BD59A0B}" type="parTrans" cxnId="{2E997A4F-D14E-4664-8BE7-76DF552D10DF}">
      <dgm:prSet/>
      <dgm:spPr/>
      <dgm:t>
        <a:bodyPr/>
        <a:lstStyle/>
        <a:p>
          <a:endParaRPr lang="en-US"/>
        </a:p>
      </dgm:t>
    </dgm:pt>
    <dgm:pt modelId="{FB2CA316-1536-42FC-9E87-960F0F395797}" type="sibTrans" cxnId="{2E997A4F-D14E-4664-8BE7-76DF552D10DF}">
      <dgm:prSet/>
      <dgm:spPr/>
      <dgm:t>
        <a:bodyPr/>
        <a:lstStyle/>
        <a:p>
          <a:endParaRPr lang="en-US"/>
        </a:p>
      </dgm:t>
    </dgm:pt>
    <dgm:pt modelId="{6D37C811-ABE1-48FB-A515-20B226769847}">
      <dgm:prSet/>
      <dgm:spPr/>
      <dgm:t>
        <a:bodyPr/>
        <a:lstStyle/>
        <a:p>
          <a:r>
            <a:rPr lang="es-ES" dirty="0"/>
            <a:t>Preservar el conocimiento de la organización sobre el sistema, incluso cuando las personas entran y salen.</a:t>
          </a:r>
          <a:endParaRPr lang="en-US" dirty="0"/>
        </a:p>
      </dgm:t>
    </dgm:pt>
    <dgm:pt modelId="{3B997E53-F1E4-4229-9312-52259323E50D}" type="parTrans" cxnId="{7E11AB49-CD59-4EA1-ACC7-213003AFCB87}">
      <dgm:prSet/>
      <dgm:spPr/>
      <dgm:t>
        <a:bodyPr/>
        <a:lstStyle/>
        <a:p>
          <a:endParaRPr lang="en-US"/>
        </a:p>
      </dgm:t>
    </dgm:pt>
    <dgm:pt modelId="{CEE8A167-FF2E-4B24-90FB-652BA8E99A09}" type="sibTrans" cxnId="{7E11AB49-CD59-4EA1-ACC7-213003AFCB87}">
      <dgm:prSet/>
      <dgm:spPr/>
      <dgm:t>
        <a:bodyPr/>
        <a:lstStyle/>
        <a:p>
          <a:endParaRPr lang="en-US"/>
        </a:p>
      </dgm:t>
    </dgm:pt>
    <dgm:pt modelId="{0E156FAA-5DE4-4C38-919F-1747846B8693}" type="pres">
      <dgm:prSet presAssocID="{8BA53C6E-A005-424D-BEFD-041D8FA188E6}" presName="vert0" presStyleCnt="0">
        <dgm:presLayoutVars>
          <dgm:dir/>
          <dgm:animOne val="branch"/>
          <dgm:animLvl val="lvl"/>
        </dgm:presLayoutVars>
      </dgm:prSet>
      <dgm:spPr/>
    </dgm:pt>
    <dgm:pt modelId="{3219E1BC-42FD-48E4-B0E9-ECF67F08787D}" type="pres">
      <dgm:prSet presAssocID="{FE0F5D06-9C48-4110-AFEB-C8BE4A5EBEE9}" presName="thickLine" presStyleLbl="alignNode1" presStyleIdx="0" presStyleCnt="1"/>
      <dgm:spPr/>
    </dgm:pt>
    <dgm:pt modelId="{AD1ADD92-C211-4B29-BEE1-99FF11CE5D52}" type="pres">
      <dgm:prSet presAssocID="{FE0F5D06-9C48-4110-AFEB-C8BE4A5EBEE9}" presName="horz1" presStyleCnt="0"/>
      <dgm:spPr/>
    </dgm:pt>
    <dgm:pt modelId="{CDD20B1D-75F3-4982-BF19-083F2F187B5E}" type="pres">
      <dgm:prSet presAssocID="{FE0F5D06-9C48-4110-AFEB-C8BE4A5EBEE9}" presName="tx1" presStyleLbl="revTx" presStyleIdx="0" presStyleCnt="11"/>
      <dgm:spPr/>
    </dgm:pt>
    <dgm:pt modelId="{A1A8D617-FF41-4DE5-9BEC-A6147C3A1BE6}" type="pres">
      <dgm:prSet presAssocID="{FE0F5D06-9C48-4110-AFEB-C8BE4A5EBEE9}" presName="vert1" presStyleCnt="0"/>
      <dgm:spPr/>
    </dgm:pt>
    <dgm:pt modelId="{22FF6AC5-1AE8-48AA-951C-AAF2E18CAB1A}" type="pres">
      <dgm:prSet presAssocID="{EDD88F57-F30E-487E-BC73-8D1BC71DF310}" presName="vertSpace2a" presStyleCnt="0"/>
      <dgm:spPr/>
    </dgm:pt>
    <dgm:pt modelId="{20DA4787-1023-4B97-8CCB-A3A89DC4652A}" type="pres">
      <dgm:prSet presAssocID="{EDD88F57-F30E-487E-BC73-8D1BC71DF310}" presName="horz2" presStyleCnt="0"/>
      <dgm:spPr/>
    </dgm:pt>
    <dgm:pt modelId="{25B29AF0-D89A-4097-85C8-6947F73232F2}" type="pres">
      <dgm:prSet presAssocID="{EDD88F57-F30E-487E-BC73-8D1BC71DF310}" presName="horzSpace2" presStyleCnt="0"/>
      <dgm:spPr/>
    </dgm:pt>
    <dgm:pt modelId="{ADE42EB8-52EC-44D0-ADDB-0F5C75A8F033}" type="pres">
      <dgm:prSet presAssocID="{EDD88F57-F30E-487E-BC73-8D1BC71DF310}" presName="tx2" presStyleLbl="revTx" presStyleIdx="1" presStyleCnt="11"/>
      <dgm:spPr/>
    </dgm:pt>
    <dgm:pt modelId="{1717ABAF-49B6-4DBB-8589-10332FAC581D}" type="pres">
      <dgm:prSet presAssocID="{EDD88F57-F30E-487E-BC73-8D1BC71DF310}" presName="vert2" presStyleCnt="0"/>
      <dgm:spPr/>
    </dgm:pt>
    <dgm:pt modelId="{36EA1E8E-C17A-4B36-B5E3-8FF5F6ED75E9}" type="pres">
      <dgm:prSet presAssocID="{EDD88F57-F30E-487E-BC73-8D1BC71DF310}" presName="thinLine2b" presStyleLbl="callout" presStyleIdx="0" presStyleCnt="10"/>
      <dgm:spPr/>
    </dgm:pt>
    <dgm:pt modelId="{F063B2F3-31D4-4DCA-844E-208DB7E27FFA}" type="pres">
      <dgm:prSet presAssocID="{EDD88F57-F30E-487E-BC73-8D1BC71DF310}" presName="vertSpace2b" presStyleCnt="0"/>
      <dgm:spPr/>
    </dgm:pt>
    <dgm:pt modelId="{FA43E479-EB31-43B6-BD18-88A9A243F767}" type="pres">
      <dgm:prSet presAssocID="{1A2926AE-17E8-43ED-83F9-D1C4515214CB}" presName="horz2" presStyleCnt="0"/>
      <dgm:spPr/>
    </dgm:pt>
    <dgm:pt modelId="{3620FC2E-8C65-42AC-8A9F-0E31F5989DEC}" type="pres">
      <dgm:prSet presAssocID="{1A2926AE-17E8-43ED-83F9-D1C4515214CB}" presName="horzSpace2" presStyleCnt="0"/>
      <dgm:spPr/>
    </dgm:pt>
    <dgm:pt modelId="{156D7314-5E21-467C-80B8-D019B3C82487}" type="pres">
      <dgm:prSet presAssocID="{1A2926AE-17E8-43ED-83F9-D1C4515214CB}" presName="tx2" presStyleLbl="revTx" presStyleIdx="2" presStyleCnt="11"/>
      <dgm:spPr/>
    </dgm:pt>
    <dgm:pt modelId="{E15C2D3B-DA5F-4412-A0DD-EBB22AE8FEA5}" type="pres">
      <dgm:prSet presAssocID="{1A2926AE-17E8-43ED-83F9-D1C4515214CB}" presName="vert2" presStyleCnt="0"/>
      <dgm:spPr/>
    </dgm:pt>
    <dgm:pt modelId="{4FA3E818-F7FB-4EED-83E3-628ED4ED477B}" type="pres">
      <dgm:prSet presAssocID="{1A2926AE-17E8-43ED-83F9-D1C4515214CB}" presName="thinLine2b" presStyleLbl="callout" presStyleIdx="1" presStyleCnt="10"/>
      <dgm:spPr/>
    </dgm:pt>
    <dgm:pt modelId="{6B1D1425-6522-4961-A900-9CF3BA68DEC5}" type="pres">
      <dgm:prSet presAssocID="{1A2926AE-17E8-43ED-83F9-D1C4515214CB}" presName="vertSpace2b" presStyleCnt="0"/>
      <dgm:spPr/>
    </dgm:pt>
    <dgm:pt modelId="{0196B1C5-05D3-479E-B9A3-89326C5DBC67}" type="pres">
      <dgm:prSet presAssocID="{563613BC-D5F2-460D-A01F-CC89B5C1A837}" presName="horz2" presStyleCnt="0"/>
      <dgm:spPr/>
    </dgm:pt>
    <dgm:pt modelId="{B78A2BA5-B5FB-4B08-84D3-675A18AA0689}" type="pres">
      <dgm:prSet presAssocID="{563613BC-D5F2-460D-A01F-CC89B5C1A837}" presName="horzSpace2" presStyleCnt="0"/>
      <dgm:spPr/>
    </dgm:pt>
    <dgm:pt modelId="{D13F2436-B735-4FE3-9374-3EED52672388}" type="pres">
      <dgm:prSet presAssocID="{563613BC-D5F2-460D-A01F-CC89B5C1A837}" presName="tx2" presStyleLbl="revTx" presStyleIdx="3" presStyleCnt="11"/>
      <dgm:spPr/>
    </dgm:pt>
    <dgm:pt modelId="{11C8657F-8922-4A35-8282-EB7B86197918}" type="pres">
      <dgm:prSet presAssocID="{563613BC-D5F2-460D-A01F-CC89B5C1A837}" presName="vert2" presStyleCnt="0"/>
      <dgm:spPr/>
    </dgm:pt>
    <dgm:pt modelId="{AB8B5BCF-EE7F-4D11-91D9-E0AAF2089D21}" type="pres">
      <dgm:prSet presAssocID="{563613BC-D5F2-460D-A01F-CC89B5C1A837}" presName="thinLine2b" presStyleLbl="callout" presStyleIdx="2" presStyleCnt="10"/>
      <dgm:spPr/>
    </dgm:pt>
    <dgm:pt modelId="{77763163-85C9-4E5F-8E79-06FFDA662E29}" type="pres">
      <dgm:prSet presAssocID="{563613BC-D5F2-460D-A01F-CC89B5C1A837}" presName="vertSpace2b" presStyleCnt="0"/>
      <dgm:spPr/>
    </dgm:pt>
    <dgm:pt modelId="{12BF5EE8-784A-4481-BF18-B8B7BD751FDB}" type="pres">
      <dgm:prSet presAssocID="{54177A3E-1938-46D9-B0E5-F37CE631E5A2}" presName="horz2" presStyleCnt="0"/>
      <dgm:spPr/>
    </dgm:pt>
    <dgm:pt modelId="{75930B13-B596-462C-AD76-0BA6D0822738}" type="pres">
      <dgm:prSet presAssocID="{54177A3E-1938-46D9-B0E5-F37CE631E5A2}" presName="horzSpace2" presStyleCnt="0"/>
      <dgm:spPr/>
    </dgm:pt>
    <dgm:pt modelId="{87A6860D-0334-4B95-B903-24CC49283880}" type="pres">
      <dgm:prSet presAssocID="{54177A3E-1938-46D9-B0E5-F37CE631E5A2}" presName="tx2" presStyleLbl="revTx" presStyleIdx="4" presStyleCnt="11"/>
      <dgm:spPr/>
    </dgm:pt>
    <dgm:pt modelId="{0588B920-34F1-4E44-919F-92DEE1268AFF}" type="pres">
      <dgm:prSet presAssocID="{54177A3E-1938-46D9-B0E5-F37CE631E5A2}" presName="vert2" presStyleCnt="0"/>
      <dgm:spPr/>
    </dgm:pt>
    <dgm:pt modelId="{33EC9008-836F-4AA4-8246-A4B73D2D9155}" type="pres">
      <dgm:prSet presAssocID="{54177A3E-1938-46D9-B0E5-F37CE631E5A2}" presName="thinLine2b" presStyleLbl="callout" presStyleIdx="3" presStyleCnt="10"/>
      <dgm:spPr/>
    </dgm:pt>
    <dgm:pt modelId="{DD7E6678-2F25-4DD3-A789-1CC70286B66A}" type="pres">
      <dgm:prSet presAssocID="{54177A3E-1938-46D9-B0E5-F37CE631E5A2}" presName="vertSpace2b" presStyleCnt="0"/>
      <dgm:spPr/>
    </dgm:pt>
    <dgm:pt modelId="{E2F9EB20-DAA9-4D99-9F19-5ADF9226CF4A}" type="pres">
      <dgm:prSet presAssocID="{F651A11A-B65E-47F3-B98D-EC74A7EF6CEC}" presName="horz2" presStyleCnt="0"/>
      <dgm:spPr/>
    </dgm:pt>
    <dgm:pt modelId="{D6D74085-A4C1-4889-85E5-FA578337BFF9}" type="pres">
      <dgm:prSet presAssocID="{F651A11A-B65E-47F3-B98D-EC74A7EF6CEC}" presName="horzSpace2" presStyleCnt="0"/>
      <dgm:spPr/>
    </dgm:pt>
    <dgm:pt modelId="{46EDC170-0E69-4EEB-8E34-137BFB261B06}" type="pres">
      <dgm:prSet presAssocID="{F651A11A-B65E-47F3-B98D-EC74A7EF6CEC}" presName="tx2" presStyleLbl="revTx" presStyleIdx="5" presStyleCnt="11"/>
      <dgm:spPr/>
    </dgm:pt>
    <dgm:pt modelId="{3293EAFB-D6FC-45A3-93BE-D34CC45FBB64}" type="pres">
      <dgm:prSet presAssocID="{F651A11A-B65E-47F3-B98D-EC74A7EF6CEC}" presName="vert2" presStyleCnt="0"/>
      <dgm:spPr/>
    </dgm:pt>
    <dgm:pt modelId="{9002E738-82DC-48F6-A7DA-412A0E87AE2E}" type="pres">
      <dgm:prSet presAssocID="{F651A11A-B65E-47F3-B98D-EC74A7EF6CEC}" presName="thinLine2b" presStyleLbl="callout" presStyleIdx="4" presStyleCnt="10"/>
      <dgm:spPr/>
    </dgm:pt>
    <dgm:pt modelId="{3C5EA536-A8CD-4947-B533-6E778DB719E5}" type="pres">
      <dgm:prSet presAssocID="{F651A11A-B65E-47F3-B98D-EC74A7EF6CEC}" presName="vertSpace2b" presStyleCnt="0"/>
      <dgm:spPr/>
    </dgm:pt>
    <dgm:pt modelId="{6C7B1A21-3B9B-468C-BF02-C445AD71A44D}" type="pres">
      <dgm:prSet presAssocID="{FC370D4B-D87C-463F-8F46-CC54E0E2B107}" presName="horz2" presStyleCnt="0"/>
      <dgm:spPr/>
    </dgm:pt>
    <dgm:pt modelId="{02984112-4A5E-4BA7-BA7F-13D6A8787796}" type="pres">
      <dgm:prSet presAssocID="{FC370D4B-D87C-463F-8F46-CC54E0E2B107}" presName="horzSpace2" presStyleCnt="0"/>
      <dgm:spPr/>
    </dgm:pt>
    <dgm:pt modelId="{44AAC09E-7A78-491D-B5B3-45094F1A5858}" type="pres">
      <dgm:prSet presAssocID="{FC370D4B-D87C-463F-8F46-CC54E0E2B107}" presName="tx2" presStyleLbl="revTx" presStyleIdx="6" presStyleCnt="11"/>
      <dgm:spPr/>
    </dgm:pt>
    <dgm:pt modelId="{EA517160-6AD3-484C-8304-5371E484F332}" type="pres">
      <dgm:prSet presAssocID="{FC370D4B-D87C-463F-8F46-CC54E0E2B107}" presName="vert2" presStyleCnt="0"/>
      <dgm:spPr/>
    </dgm:pt>
    <dgm:pt modelId="{1E91A7B2-6406-4540-8C38-81AECEE26640}" type="pres">
      <dgm:prSet presAssocID="{FC370D4B-D87C-463F-8F46-CC54E0E2B107}" presName="thinLine2b" presStyleLbl="callout" presStyleIdx="5" presStyleCnt="10"/>
      <dgm:spPr/>
    </dgm:pt>
    <dgm:pt modelId="{C1C52554-8D92-486A-B4EA-1FA24622C7E3}" type="pres">
      <dgm:prSet presAssocID="{FC370D4B-D87C-463F-8F46-CC54E0E2B107}" presName="vertSpace2b" presStyleCnt="0"/>
      <dgm:spPr/>
    </dgm:pt>
    <dgm:pt modelId="{AC7D2B61-EF00-46B6-A52A-08A60D19EEC7}" type="pres">
      <dgm:prSet presAssocID="{66BDB4AB-D40A-44E2-A1B8-56881D24A82A}" presName="horz2" presStyleCnt="0"/>
      <dgm:spPr/>
    </dgm:pt>
    <dgm:pt modelId="{2AF7D576-0F5B-419E-832B-437B5FF321FF}" type="pres">
      <dgm:prSet presAssocID="{66BDB4AB-D40A-44E2-A1B8-56881D24A82A}" presName="horzSpace2" presStyleCnt="0"/>
      <dgm:spPr/>
    </dgm:pt>
    <dgm:pt modelId="{0E9549DB-C7C9-4EC6-A842-947B9982683A}" type="pres">
      <dgm:prSet presAssocID="{66BDB4AB-D40A-44E2-A1B8-56881D24A82A}" presName="tx2" presStyleLbl="revTx" presStyleIdx="7" presStyleCnt="11"/>
      <dgm:spPr/>
    </dgm:pt>
    <dgm:pt modelId="{685756EC-1530-4342-9497-FAD0AB327FFD}" type="pres">
      <dgm:prSet presAssocID="{66BDB4AB-D40A-44E2-A1B8-56881D24A82A}" presName="vert2" presStyleCnt="0"/>
      <dgm:spPr/>
    </dgm:pt>
    <dgm:pt modelId="{E90C21DC-918E-4A01-9064-4885255D4EF7}" type="pres">
      <dgm:prSet presAssocID="{66BDB4AB-D40A-44E2-A1B8-56881D24A82A}" presName="thinLine2b" presStyleLbl="callout" presStyleIdx="6" presStyleCnt="10"/>
      <dgm:spPr/>
    </dgm:pt>
    <dgm:pt modelId="{FBC1ADE8-7F19-4736-A251-EF3091D2B986}" type="pres">
      <dgm:prSet presAssocID="{66BDB4AB-D40A-44E2-A1B8-56881D24A82A}" presName="vertSpace2b" presStyleCnt="0"/>
      <dgm:spPr/>
    </dgm:pt>
    <dgm:pt modelId="{6316E053-D440-4789-8F94-05D475BEDCAC}" type="pres">
      <dgm:prSet presAssocID="{9F86DB96-021B-45ED-AB2E-B09803A3B3F7}" presName="horz2" presStyleCnt="0"/>
      <dgm:spPr/>
    </dgm:pt>
    <dgm:pt modelId="{9449E823-5389-41F0-95FB-20F4AC688B11}" type="pres">
      <dgm:prSet presAssocID="{9F86DB96-021B-45ED-AB2E-B09803A3B3F7}" presName="horzSpace2" presStyleCnt="0"/>
      <dgm:spPr/>
    </dgm:pt>
    <dgm:pt modelId="{D62CCC4E-A5E2-4060-8B53-3944D23334B0}" type="pres">
      <dgm:prSet presAssocID="{9F86DB96-021B-45ED-AB2E-B09803A3B3F7}" presName="tx2" presStyleLbl="revTx" presStyleIdx="8" presStyleCnt="11"/>
      <dgm:spPr/>
    </dgm:pt>
    <dgm:pt modelId="{B213A5E6-DBD8-4BC8-8DDC-34BB01C5D338}" type="pres">
      <dgm:prSet presAssocID="{9F86DB96-021B-45ED-AB2E-B09803A3B3F7}" presName="vert2" presStyleCnt="0"/>
      <dgm:spPr/>
    </dgm:pt>
    <dgm:pt modelId="{214F6E96-5656-484B-BCF9-C104A3CEE8A0}" type="pres">
      <dgm:prSet presAssocID="{9F86DB96-021B-45ED-AB2E-B09803A3B3F7}" presName="thinLine2b" presStyleLbl="callout" presStyleIdx="7" presStyleCnt="10"/>
      <dgm:spPr/>
    </dgm:pt>
    <dgm:pt modelId="{9BEC23D5-41CB-476C-8930-D0B91BF85F79}" type="pres">
      <dgm:prSet presAssocID="{9F86DB96-021B-45ED-AB2E-B09803A3B3F7}" presName="vertSpace2b" presStyleCnt="0"/>
      <dgm:spPr/>
    </dgm:pt>
    <dgm:pt modelId="{E50CC4E2-43F0-4824-A0DD-77D8DEE5C335}" type="pres">
      <dgm:prSet presAssocID="{CE7C1E0A-B4D7-4D2B-BE07-67FA1AFD4413}" presName="horz2" presStyleCnt="0"/>
      <dgm:spPr/>
    </dgm:pt>
    <dgm:pt modelId="{A91C5436-829C-4B97-9911-204A4C065F11}" type="pres">
      <dgm:prSet presAssocID="{CE7C1E0A-B4D7-4D2B-BE07-67FA1AFD4413}" presName="horzSpace2" presStyleCnt="0"/>
      <dgm:spPr/>
    </dgm:pt>
    <dgm:pt modelId="{0F09C971-6A74-42F2-B312-389643776E25}" type="pres">
      <dgm:prSet presAssocID="{CE7C1E0A-B4D7-4D2B-BE07-67FA1AFD4413}" presName="tx2" presStyleLbl="revTx" presStyleIdx="9" presStyleCnt="11"/>
      <dgm:spPr/>
    </dgm:pt>
    <dgm:pt modelId="{4A6880AE-58B1-4C5E-A453-27FBE9666651}" type="pres">
      <dgm:prSet presAssocID="{CE7C1E0A-B4D7-4D2B-BE07-67FA1AFD4413}" presName="vert2" presStyleCnt="0"/>
      <dgm:spPr/>
    </dgm:pt>
    <dgm:pt modelId="{8863625D-5AD1-4B4D-8A3D-89E7FA7B9D61}" type="pres">
      <dgm:prSet presAssocID="{CE7C1E0A-B4D7-4D2B-BE07-67FA1AFD4413}" presName="thinLine2b" presStyleLbl="callout" presStyleIdx="8" presStyleCnt="10"/>
      <dgm:spPr/>
    </dgm:pt>
    <dgm:pt modelId="{698811F6-8F19-4DB5-81DB-FD39515E6AA8}" type="pres">
      <dgm:prSet presAssocID="{CE7C1E0A-B4D7-4D2B-BE07-67FA1AFD4413}" presName="vertSpace2b" presStyleCnt="0"/>
      <dgm:spPr/>
    </dgm:pt>
    <dgm:pt modelId="{B1A72D9F-84DF-41B9-80BC-6EFD232D0CB3}" type="pres">
      <dgm:prSet presAssocID="{6D37C811-ABE1-48FB-A515-20B226769847}" presName="horz2" presStyleCnt="0"/>
      <dgm:spPr/>
    </dgm:pt>
    <dgm:pt modelId="{EFBBAEE4-0BE5-428E-A4FB-BB43B745F69F}" type="pres">
      <dgm:prSet presAssocID="{6D37C811-ABE1-48FB-A515-20B226769847}" presName="horzSpace2" presStyleCnt="0"/>
      <dgm:spPr/>
    </dgm:pt>
    <dgm:pt modelId="{3BE186EB-F726-45C6-A8C2-0A224418CA7E}" type="pres">
      <dgm:prSet presAssocID="{6D37C811-ABE1-48FB-A515-20B226769847}" presName="tx2" presStyleLbl="revTx" presStyleIdx="10" presStyleCnt="11"/>
      <dgm:spPr/>
    </dgm:pt>
    <dgm:pt modelId="{777332CD-0BB7-4C82-AA39-C80DE345A0B4}" type="pres">
      <dgm:prSet presAssocID="{6D37C811-ABE1-48FB-A515-20B226769847}" presName="vert2" presStyleCnt="0"/>
      <dgm:spPr/>
    </dgm:pt>
    <dgm:pt modelId="{E411864E-77DB-464E-9433-54E1C2F1D6D0}" type="pres">
      <dgm:prSet presAssocID="{6D37C811-ABE1-48FB-A515-20B226769847}" presName="thinLine2b" presStyleLbl="callout" presStyleIdx="9" presStyleCnt="10"/>
      <dgm:spPr/>
    </dgm:pt>
    <dgm:pt modelId="{30A003EF-6269-431D-9DC1-14B4D15F8046}" type="pres">
      <dgm:prSet presAssocID="{6D37C811-ABE1-48FB-A515-20B226769847}" presName="vertSpace2b" presStyleCnt="0"/>
      <dgm:spPr/>
    </dgm:pt>
  </dgm:ptLst>
  <dgm:cxnLst>
    <dgm:cxn modelId="{87A52407-3754-4685-9238-1AFF0ADCA4C9}" srcId="{FE0F5D06-9C48-4110-AFEB-C8BE4A5EBEE9}" destId="{F651A11A-B65E-47F3-B98D-EC74A7EF6CEC}" srcOrd="4" destOrd="0" parTransId="{2AEA412A-2164-4207-A2AD-C5CF6E6F5973}" sibTransId="{3CEEC030-1FF6-434C-94AF-3EAB615D2856}"/>
    <dgm:cxn modelId="{C5902A14-D7AC-4A7E-9506-BE4B3AF3B6C6}" srcId="{8BA53C6E-A005-424D-BEFD-041D8FA188E6}" destId="{FE0F5D06-9C48-4110-AFEB-C8BE4A5EBEE9}" srcOrd="0" destOrd="0" parTransId="{2A51DC3B-10FA-4051-9BE4-97C7B144BCE0}" sibTransId="{3539DC56-525E-4AB9-A953-B13EE37EDC7F}"/>
    <dgm:cxn modelId="{62D40F26-046D-4B3E-B54D-B6EEAB0A3DD6}" type="presOf" srcId="{563613BC-D5F2-460D-A01F-CC89B5C1A837}" destId="{D13F2436-B735-4FE3-9374-3EED52672388}" srcOrd="0" destOrd="0" presId="urn:microsoft.com/office/officeart/2008/layout/LinedList"/>
    <dgm:cxn modelId="{90BB5728-9F6A-46B4-8A1C-976EAEB4DE71}" type="presOf" srcId="{54177A3E-1938-46D9-B0E5-F37CE631E5A2}" destId="{87A6860D-0334-4B95-B903-24CC49283880}" srcOrd="0" destOrd="0" presId="urn:microsoft.com/office/officeart/2008/layout/LinedList"/>
    <dgm:cxn modelId="{95F3173E-B853-4B55-81E7-18FA06D88580}" srcId="{FE0F5D06-9C48-4110-AFEB-C8BE4A5EBEE9}" destId="{563613BC-D5F2-460D-A01F-CC89B5C1A837}" srcOrd="2" destOrd="0" parTransId="{71B5AD54-712C-4CF4-89A4-26B1F8AF9A48}" sibTransId="{DF82D3A3-DE84-4FE1-B8E6-C8590150E52B}"/>
    <dgm:cxn modelId="{82B2FD40-BB2E-4E10-9227-DD969E72B0F2}" type="presOf" srcId="{FC370D4B-D87C-463F-8F46-CC54E0E2B107}" destId="{44AAC09E-7A78-491D-B5B3-45094F1A5858}" srcOrd="0" destOrd="0" presId="urn:microsoft.com/office/officeart/2008/layout/LinedList"/>
    <dgm:cxn modelId="{243F2C43-3086-4B42-9E0F-CECC58A42E5A}" type="presOf" srcId="{66BDB4AB-D40A-44E2-A1B8-56881D24A82A}" destId="{0E9549DB-C7C9-4EC6-A842-947B9982683A}" srcOrd="0" destOrd="0" presId="urn:microsoft.com/office/officeart/2008/layout/LinedList"/>
    <dgm:cxn modelId="{7E11AB49-CD59-4EA1-ACC7-213003AFCB87}" srcId="{FE0F5D06-9C48-4110-AFEB-C8BE4A5EBEE9}" destId="{6D37C811-ABE1-48FB-A515-20B226769847}" srcOrd="9" destOrd="0" parTransId="{3B997E53-F1E4-4229-9312-52259323E50D}" sibTransId="{CEE8A167-FF2E-4B24-90FB-652BA8E99A09}"/>
    <dgm:cxn modelId="{01941A6E-F746-4E02-88F8-16803ABF20C4}" type="presOf" srcId="{8BA53C6E-A005-424D-BEFD-041D8FA188E6}" destId="{0E156FAA-5DE4-4C38-919F-1747846B8693}" srcOrd="0" destOrd="0" presId="urn:microsoft.com/office/officeart/2008/layout/LinedList"/>
    <dgm:cxn modelId="{8605496F-8959-4906-B7F1-83067262E85C}" type="presOf" srcId="{EDD88F57-F30E-487E-BC73-8D1BC71DF310}" destId="{ADE42EB8-52EC-44D0-ADDB-0F5C75A8F033}" srcOrd="0" destOrd="0" presId="urn:microsoft.com/office/officeart/2008/layout/LinedList"/>
    <dgm:cxn modelId="{2E997A4F-D14E-4664-8BE7-76DF552D10DF}" srcId="{FE0F5D06-9C48-4110-AFEB-C8BE4A5EBEE9}" destId="{CE7C1E0A-B4D7-4D2B-BE07-67FA1AFD4413}" srcOrd="8" destOrd="0" parTransId="{2ADAD816-4AC2-44DD-B656-A91C9BD59A0B}" sibTransId="{FB2CA316-1536-42FC-9E87-960F0F395797}"/>
    <dgm:cxn modelId="{70A5D473-BAC1-4EA0-B21C-4E9E3C831E9A}" type="presOf" srcId="{CE7C1E0A-B4D7-4D2B-BE07-67FA1AFD4413}" destId="{0F09C971-6A74-42F2-B312-389643776E25}" srcOrd="0" destOrd="0" presId="urn:microsoft.com/office/officeart/2008/layout/LinedList"/>
    <dgm:cxn modelId="{A4E7EA81-E736-4FAC-BC09-6B547BFB2644}" srcId="{FE0F5D06-9C48-4110-AFEB-C8BE4A5EBEE9}" destId="{54177A3E-1938-46D9-B0E5-F37CE631E5A2}" srcOrd="3" destOrd="0" parTransId="{B95C186E-0FF5-4C0F-BA3D-551D00900064}" sibTransId="{C08339AE-9BDC-49EC-B9A2-E6CB98FBD29F}"/>
    <dgm:cxn modelId="{20D67B9D-7FC9-4224-A790-DF8396958F22}" srcId="{FE0F5D06-9C48-4110-AFEB-C8BE4A5EBEE9}" destId="{9F86DB96-021B-45ED-AB2E-B09803A3B3F7}" srcOrd="7" destOrd="0" parTransId="{4949C0B2-E15C-49C5-9CF0-CCC13C91850A}" sibTransId="{2E7EC0D3-D665-4B3E-A98B-EA53210F9E20}"/>
    <dgm:cxn modelId="{38F08D9E-A544-44D3-A6AF-EE9053503C13}" type="presOf" srcId="{FE0F5D06-9C48-4110-AFEB-C8BE4A5EBEE9}" destId="{CDD20B1D-75F3-4982-BF19-083F2F187B5E}" srcOrd="0" destOrd="0" presId="urn:microsoft.com/office/officeart/2008/layout/LinedList"/>
    <dgm:cxn modelId="{0CBDB1A1-C8A5-4D81-8D74-473BEFA8E94A}" type="presOf" srcId="{6D37C811-ABE1-48FB-A515-20B226769847}" destId="{3BE186EB-F726-45C6-A8C2-0A224418CA7E}" srcOrd="0" destOrd="0" presId="urn:microsoft.com/office/officeart/2008/layout/LinedList"/>
    <dgm:cxn modelId="{1ECABAA4-77E3-426A-8DFA-CEE2B3E05711}" srcId="{FE0F5D06-9C48-4110-AFEB-C8BE4A5EBEE9}" destId="{FC370D4B-D87C-463F-8F46-CC54E0E2B107}" srcOrd="5" destOrd="0" parTransId="{1B4FBF9E-FCAC-4B1B-A404-F3AE3694D224}" sibTransId="{C2340AC7-CECD-40E6-9610-3F34184E5105}"/>
    <dgm:cxn modelId="{E51A34AF-6474-4DC0-8C0F-9CDBA395DCE7}" type="presOf" srcId="{9F86DB96-021B-45ED-AB2E-B09803A3B3F7}" destId="{D62CCC4E-A5E2-4060-8B53-3944D23334B0}" srcOrd="0" destOrd="0" presId="urn:microsoft.com/office/officeart/2008/layout/LinedList"/>
    <dgm:cxn modelId="{09A0EFB8-4228-44AB-A227-B69E920A261D}" srcId="{FE0F5D06-9C48-4110-AFEB-C8BE4A5EBEE9}" destId="{66BDB4AB-D40A-44E2-A1B8-56881D24A82A}" srcOrd="6" destOrd="0" parTransId="{9B51CB44-3F1B-47D4-9C48-02F11FDF7959}" sibTransId="{AE229F02-32B3-49FF-A9D0-446520AE0056}"/>
    <dgm:cxn modelId="{4A3314D5-0756-4B41-AFF0-5F2119A0036A}" type="presOf" srcId="{F651A11A-B65E-47F3-B98D-EC74A7EF6CEC}" destId="{46EDC170-0E69-4EEB-8E34-137BFB261B06}" srcOrd="0" destOrd="0" presId="urn:microsoft.com/office/officeart/2008/layout/LinedList"/>
    <dgm:cxn modelId="{DDD172E1-09C3-4D3B-A355-BA08EE718E5C}" srcId="{FE0F5D06-9C48-4110-AFEB-C8BE4A5EBEE9}" destId="{1A2926AE-17E8-43ED-83F9-D1C4515214CB}" srcOrd="1" destOrd="0" parTransId="{A640BA91-F96D-497D-820B-4690C2D8AD6C}" sibTransId="{D746D75F-A17A-4DA0-9E45-8BFC8FB02F1E}"/>
    <dgm:cxn modelId="{FBC34EE9-C4ED-49C2-9D56-CB0AEA7D5FDD}" srcId="{FE0F5D06-9C48-4110-AFEB-C8BE4A5EBEE9}" destId="{EDD88F57-F30E-487E-BC73-8D1BC71DF310}" srcOrd="0" destOrd="0" parTransId="{33634FA2-E207-4611-9CDC-71C379E00D1B}" sibTransId="{27FB55A3-F0E6-4913-BEE4-94EA604C6D19}"/>
    <dgm:cxn modelId="{93F277F3-59ED-416B-A9B6-EE833561BE79}" type="presOf" srcId="{1A2926AE-17E8-43ED-83F9-D1C4515214CB}" destId="{156D7314-5E21-467C-80B8-D019B3C82487}" srcOrd="0" destOrd="0" presId="urn:microsoft.com/office/officeart/2008/layout/LinedList"/>
    <dgm:cxn modelId="{AFCAB48D-719A-40DF-96CA-11EDEAF8E88D}" type="presParOf" srcId="{0E156FAA-5DE4-4C38-919F-1747846B8693}" destId="{3219E1BC-42FD-48E4-B0E9-ECF67F08787D}" srcOrd="0" destOrd="0" presId="urn:microsoft.com/office/officeart/2008/layout/LinedList"/>
    <dgm:cxn modelId="{553CB04F-A2B1-4566-A199-07E7722F8AC6}" type="presParOf" srcId="{0E156FAA-5DE4-4C38-919F-1747846B8693}" destId="{AD1ADD92-C211-4B29-BEE1-99FF11CE5D52}" srcOrd="1" destOrd="0" presId="urn:microsoft.com/office/officeart/2008/layout/LinedList"/>
    <dgm:cxn modelId="{64C8A134-9E26-4A16-A5AA-A29B46793639}" type="presParOf" srcId="{AD1ADD92-C211-4B29-BEE1-99FF11CE5D52}" destId="{CDD20B1D-75F3-4982-BF19-083F2F187B5E}" srcOrd="0" destOrd="0" presId="urn:microsoft.com/office/officeart/2008/layout/LinedList"/>
    <dgm:cxn modelId="{76335165-3B5D-497F-A575-90F97D0EA3C0}" type="presParOf" srcId="{AD1ADD92-C211-4B29-BEE1-99FF11CE5D52}" destId="{A1A8D617-FF41-4DE5-9BEC-A6147C3A1BE6}" srcOrd="1" destOrd="0" presId="urn:microsoft.com/office/officeart/2008/layout/LinedList"/>
    <dgm:cxn modelId="{73AE8B45-4F25-49A6-8045-EFF05D357C10}" type="presParOf" srcId="{A1A8D617-FF41-4DE5-9BEC-A6147C3A1BE6}" destId="{22FF6AC5-1AE8-48AA-951C-AAF2E18CAB1A}" srcOrd="0" destOrd="0" presId="urn:microsoft.com/office/officeart/2008/layout/LinedList"/>
    <dgm:cxn modelId="{A0C903FE-35D8-41B6-ABFD-C1DC4AA9BEB1}" type="presParOf" srcId="{A1A8D617-FF41-4DE5-9BEC-A6147C3A1BE6}" destId="{20DA4787-1023-4B97-8CCB-A3A89DC4652A}" srcOrd="1" destOrd="0" presId="urn:microsoft.com/office/officeart/2008/layout/LinedList"/>
    <dgm:cxn modelId="{605FCCBD-FA39-4766-AB9B-69034411C337}" type="presParOf" srcId="{20DA4787-1023-4B97-8CCB-A3A89DC4652A}" destId="{25B29AF0-D89A-4097-85C8-6947F73232F2}" srcOrd="0" destOrd="0" presId="urn:microsoft.com/office/officeart/2008/layout/LinedList"/>
    <dgm:cxn modelId="{6FB1C7EC-C184-4D33-98E9-FDB74A077692}" type="presParOf" srcId="{20DA4787-1023-4B97-8CCB-A3A89DC4652A}" destId="{ADE42EB8-52EC-44D0-ADDB-0F5C75A8F033}" srcOrd="1" destOrd="0" presId="urn:microsoft.com/office/officeart/2008/layout/LinedList"/>
    <dgm:cxn modelId="{877F75C8-11E8-4EEB-9A91-17F33CD70824}" type="presParOf" srcId="{20DA4787-1023-4B97-8CCB-A3A89DC4652A}" destId="{1717ABAF-49B6-4DBB-8589-10332FAC581D}" srcOrd="2" destOrd="0" presId="urn:microsoft.com/office/officeart/2008/layout/LinedList"/>
    <dgm:cxn modelId="{069FDB73-A643-4288-B852-0D5101E52E79}" type="presParOf" srcId="{A1A8D617-FF41-4DE5-9BEC-A6147C3A1BE6}" destId="{36EA1E8E-C17A-4B36-B5E3-8FF5F6ED75E9}" srcOrd="2" destOrd="0" presId="urn:microsoft.com/office/officeart/2008/layout/LinedList"/>
    <dgm:cxn modelId="{D565C44C-612D-40FA-9771-686B9570E8C1}" type="presParOf" srcId="{A1A8D617-FF41-4DE5-9BEC-A6147C3A1BE6}" destId="{F063B2F3-31D4-4DCA-844E-208DB7E27FFA}" srcOrd="3" destOrd="0" presId="urn:microsoft.com/office/officeart/2008/layout/LinedList"/>
    <dgm:cxn modelId="{AD4F699A-8B77-4E45-981C-553B411D0B27}" type="presParOf" srcId="{A1A8D617-FF41-4DE5-9BEC-A6147C3A1BE6}" destId="{FA43E479-EB31-43B6-BD18-88A9A243F767}" srcOrd="4" destOrd="0" presId="urn:microsoft.com/office/officeart/2008/layout/LinedList"/>
    <dgm:cxn modelId="{DBE7C7C1-0633-4F08-98C5-04F31FA55213}" type="presParOf" srcId="{FA43E479-EB31-43B6-BD18-88A9A243F767}" destId="{3620FC2E-8C65-42AC-8A9F-0E31F5989DEC}" srcOrd="0" destOrd="0" presId="urn:microsoft.com/office/officeart/2008/layout/LinedList"/>
    <dgm:cxn modelId="{1167E9B1-2F9C-4EF4-B612-24B08829359E}" type="presParOf" srcId="{FA43E479-EB31-43B6-BD18-88A9A243F767}" destId="{156D7314-5E21-467C-80B8-D019B3C82487}" srcOrd="1" destOrd="0" presId="urn:microsoft.com/office/officeart/2008/layout/LinedList"/>
    <dgm:cxn modelId="{0C1D0835-914F-409D-9A57-57E8B7C9DDB0}" type="presParOf" srcId="{FA43E479-EB31-43B6-BD18-88A9A243F767}" destId="{E15C2D3B-DA5F-4412-A0DD-EBB22AE8FEA5}" srcOrd="2" destOrd="0" presId="urn:microsoft.com/office/officeart/2008/layout/LinedList"/>
    <dgm:cxn modelId="{DF7FB11F-55DB-4FDB-92C9-187F065D3ABA}" type="presParOf" srcId="{A1A8D617-FF41-4DE5-9BEC-A6147C3A1BE6}" destId="{4FA3E818-F7FB-4EED-83E3-628ED4ED477B}" srcOrd="5" destOrd="0" presId="urn:microsoft.com/office/officeart/2008/layout/LinedList"/>
    <dgm:cxn modelId="{4EBAECAD-D075-454E-833F-0AC4827DE25B}" type="presParOf" srcId="{A1A8D617-FF41-4DE5-9BEC-A6147C3A1BE6}" destId="{6B1D1425-6522-4961-A900-9CF3BA68DEC5}" srcOrd="6" destOrd="0" presId="urn:microsoft.com/office/officeart/2008/layout/LinedList"/>
    <dgm:cxn modelId="{CA39214E-B7C6-4506-851F-65B5C8E8A380}" type="presParOf" srcId="{A1A8D617-FF41-4DE5-9BEC-A6147C3A1BE6}" destId="{0196B1C5-05D3-479E-B9A3-89326C5DBC67}" srcOrd="7" destOrd="0" presId="urn:microsoft.com/office/officeart/2008/layout/LinedList"/>
    <dgm:cxn modelId="{DB7E969C-71BF-4473-9579-7D833704E305}" type="presParOf" srcId="{0196B1C5-05D3-479E-B9A3-89326C5DBC67}" destId="{B78A2BA5-B5FB-4B08-84D3-675A18AA0689}" srcOrd="0" destOrd="0" presId="urn:microsoft.com/office/officeart/2008/layout/LinedList"/>
    <dgm:cxn modelId="{DA22D959-2D39-41BD-95AA-34C0E65DC26F}" type="presParOf" srcId="{0196B1C5-05D3-479E-B9A3-89326C5DBC67}" destId="{D13F2436-B735-4FE3-9374-3EED52672388}" srcOrd="1" destOrd="0" presId="urn:microsoft.com/office/officeart/2008/layout/LinedList"/>
    <dgm:cxn modelId="{8A0E1CBC-E98B-4467-9FF6-1BA4635EF40D}" type="presParOf" srcId="{0196B1C5-05D3-479E-B9A3-89326C5DBC67}" destId="{11C8657F-8922-4A35-8282-EB7B86197918}" srcOrd="2" destOrd="0" presId="urn:microsoft.com/office/officeart/2008/layout/LinedList"/>
    <dgm:cxn modelId="{DD5C1D4A-0425-4FB1-B95D-324F8606B92F}" type="presParOf" srcId="{A1A8D617-FF41-4DE5-9BEC-A6147C3A1BE6}" destId="{AB8B5BCF-EE7F-4D11-91D9-E0AAF2089D21}" srcOrd="8" destOrd="0" presId="urn:microsoft.com/office/officeart/2008/layout/LinedList"/>
    <dgm:cxn modelId="{C8E5D5CA-0E50-49C0-9782-177C665D4189}" type="presParOf" srcId="{A1A8D617-FF41-4DE5-9BEC-A6147C3A1BE6}" destId="{77763163-85C9-4E5F-8E79-06FFDA662E29}" srcOrd="9" destOrd="0" presId="urn:microsoft.com/office/officeart/2008/layout/LinedList"/>
    <dgm:cxn modelId="{C05D9295-B01A-43C7-A9D4-1299E13D07E2}" type="presParOf" srcId="{A1A8D617-FF41-4DE5-9BEC-A6147C3A1BE6}" destId="{12BF5EE8-784A-4481-BF18-B8B7BD751FDB}" srcOrd="10" destOrd="0" presId="urn:microsoft.com/office/officeart/2008/layout/LinedList"/>
    <dgm:cxn modelId="{2A80234E-2623-4E69-94E2-796D8D8A3204}" type="presParOf" srcId="{12BF5EE8-784A-4481-BF18-B8B7BD751FDB}" destId="{75930B13-B596-462C-AD76-0BA6D0822738}" srcOrd="0" destOrd="0" presId="urn:microsoft.com/office/officeart/2008/layout/LinedList"/>
    <dgm:cxn modelId="{CB7A3E86-36AA-403C-B11F-CE408ED11A47}" type="presParOf" srcId="{12BF5EE8-784A-4481-BF18-B8B7BD751FDB}" destId="{87A6860D-0334-4B95-B903-24CC49283880}" srcOrd="1" destOrd="0" presId="urn:microsoft.com/office/officeart/2008/layout/LinedList"/>
    <dgm:cxn modelId="{5A268F3C-EC45-495F-8B3D-4B4656338DE7}" type="presParOf" srcId="{12BF5EE8-784A-4481-BF18-B8B7BD751FDB}" destId="{0588B920-34F1-4E44-919F-92DEE1268AFF}" srcOrd="2" destOrd="0" presId="urn:microsoft.com/office/officeart/2008/layout/LinedList"/>
    <dgm:cxn modelId="{37337D7B-F192-4A94-A9AF-88577C9BAF64}" type="presParOf" srcId="{A1A8D617-FF41-4DE5-9BEC-A6147C3A1BE6}" destId="{33EC9008-836F-4AA4-8246-A4B73D2D9155}" srcOrd="11" destOrd="0" presId="urn:microsoft.com/office/officeart/2008/layout/LinedList"/>
    <dgm:cxn modelId="{1B318025-B22C-4B84-A1E0-55EA482A5724}" type="presParOf" srcId="{A1A8D617-FF41-4DE5-9BEC-A6147C3A1BE6}" destId="{DD7E6678-2F25-4DD3-A789-1CC70286B66A}" srcOrd="12" destOrd="0" presId="urn:microsoft.com/office/officeart/2008/layout/LinedList"/>
    <dgm:cxn modelId="{44D1F8FF-CE1F-4745-B4CF-644B213B0767}" type="presParOf" srcId="{A1A8D617-FF41-4DE5-9BEC-A6147C3A1BE6}" destId="{E2F9EB20-DAA9-4D99-9F19-5ADF9226CF4A}" srcOrd="13" destOrd="0" presId="urn:microsoft.com/office/officeart/2008/layout/LinedList"/>
    <dgm:cxn modelId="{7C7DEA4F-B4EA-43E7-8AE8-C124755E6E2A}" type="presParOf" srcId="{E2F9EB20-DAA9-4D99-9F19-5ADF9226CF4A}" destId="{D6D74085-A4C1-4889-85E5-FA578337BFF9}" srcOrd="0" destOrd="0" presId="urn:microsoft.com/office/officeart/2008/layout/LinedList"/>
    <dgm:cxn modelId="{063E5A64-E8FC-4751-8637-5E25B6204968}" type="presParOf" srcId="{E2F9EB20-DAA9-4D99-9F19-5ADF9226CF4A}" destId="{46EDC170-0E69-4EEB-8E34-137BFB261B06}" srcOrd="1" destOrd="0" presId="urn:microsoft.com/office/officeart/2008/layout/LinedList"/>
    <dgm:cxn modelId="{2015A44B-5DAD-40AF-AD7C-0887CFDCC5F9}" type="presParOf" srcId="{E2F9EB20-DAA9-4D99-9F19-5ADF9226CF4A}" destId="{3293EAFB-D6FC-45A3-93BE-D34CC45FBB64}" srcOrd="2" destOrd="0" presId="urn:microsoft.com/office/officeart/2008/layout/LinedList"/>
    <dgm:cxn modelId="{8055F9FB-8FAB-4CA9-B0AD-FFDA92B289AA}" type="presParOf" srcId="{A1A8D617-FF41-4DE5-9BEC-A6147C3A1BE6}" destId="{9002E738-82DC-48F6-A7DA-412A0E87AE2E}" srcOrd="14" destOrd="0" presId="urn:microsoft.com/office/officeart/2008/layout/LinedList"/>
    <dgm:cxn modelId="{D865D06A-2142-429E-91D2-FBB5FB8AEC4B}" type="presParOf" srcId="{A1A8D617-FF41-4DE5-9BEC-A6147C3A1BE6}" destId="{3C5EA536-A8CD-4947-B533-6E778DB719E5}" srcOrd="15" destOrd="0" presId="urn:microsoft.com/office/officeart/2008/layout/LinedList"/>
    <dgm:cxn modelId="{9A868489-229E-4FA8-B608-EDE5F0AED8BE}" type="presParOf" srcId="{A1A8D617-FF41-4DE5-9BEC-A6147C3A1BE6}" destId="{6C7B1A21-3B9B-468C-BF02-C445AD71A44D}" srcOrd="16" destOrd="0" presId="urn:microsoft.com/office/officeart/2008/layout/LinedList"/>
    <dgm:cxn modelId="{8E5BD249-64E3-41DC-A60D-21E428E2D42D}" type="presParOf" srcId="{6C7B1A21-3B9B-468C-BF02-C445AD71A44D}" destId="{02984112-4A5E-4BA7-BA7F-13D6A8787796}" srcOrd="0" destOrd="0" presId="urn:microsoft.com/office/officeart/2008/layout/LinedList"/>
    <dgm:cxn modelId="{8F796DE0-53DD-4838-AE9E-8AE4F5B76EB9}" type="presParOf" srcId="{6C7B1A21-3B9B-468C-BF02-C445AD71A44D}" destId="{44AAC09E-7A78-491D-B5B3-45094F1A5858}" srcOrd="1" destOrd="0" presId="urn:microsoft.com/office/officeart/2008/layout/LinedList"/>
    <dgm:cxn modelId="{F4406FAA-72F4-47D6-82B3-026F448A11E7}" type="presParOf" srcId="{6C7B1A21-3B9B-468C-BF02-C445AD71A44D}" destId="{EA517160-6AD3-484C-8304-5371E484F332}" srcOrd="2" destOrd="0" presId="urn:microsoft.com/office/officeart/2008/layout/LinedList"/>
    <dgm:cxn modelId="{CDCCCEFE-4F70-48A1-979B-BA806278A5EA}" type="presParOf" srcId="{A1A8D617-FF41-4DE5-9BEC-A6147C3A1BE6}" destId="{1E91A7B2-6406-4540-8C38-81AECEE26640}" srcOrd="17" destOrd="0" presId="urn:microsoft.com/office/officeart/2008/layout/LinedList"/>
    <dgm:cxn modelId="{28A56767-D09F-4F29-9905-30D8226929BB}" type="presParOf" srcId="{A1A8D617-FF41-4DE5-9BEC-A6147C3A1BE6}" destId="{C1C52554-8D92-486A-B4EA-1FA24622C7E3}" srcOrd="18" destOrd="0" presId="urn:microsoft.com/office/officeart/2008/layout/LinedList"/>
    <dgm:cxn modelId="{D37552F2-153F-472B-BF12-961D5C912BBF}" type="presParOf" srcId="{A1A8D617-FF41-4DE5-9BEC-A6147C3A1BE6}" destId="{AC7D2B61-EF00-46B6-A52A-08A60D19EEC7}" srcOrd="19" destOrd="0" presId="urn:microsoft.com/office/officeart/2008/layout/LinedList"/>
    <dgm:cxn modelId="{F0A3F74F-F0F5-4040-8507-D6A7455DB6CA}" type="presParOf" srcId="{AC7D2B61-EF00-46B6-A52A-08A60D19EEC7}" destId="{2AF7D576-0F5B-419E-832B-437B5FF321FF}" srcOrd="0" destOrd="0" presId="urn:microsoft.com/office/officeart/2008/layout/LinedList"/>
    <dgm:cxn modelId="{08EA975F-496F-4ACE-BA63-E5CEEC29F65C}" type="presParOf" srcId="{AC7D2B61-EF00-46B6-A52A-08A60D19EEC7}" destId="{0E9549DB-C7C9-4EC6-A842-947B9982683A}" srcOrd="1" destOrd="0" presId="urn:microsoft.com/office/officeart/2008/layout/LinedList"/>
    <dgm:cxn modelId="{9714C768-AE60-4D6B-9B4E-203875985292}" type="presParOf" srcId="{AC7D2B61-EF00-46B6-A52A-08A60D19EEC7}" destId="{685756EC-1530-4342-9497-FAD0AB327FFD}" srcOrd="2" destOrd="0" presId="urn:microsoft.com/office/officeart/2008/layout/LinedList"/>
    <dgm:cxn modelId="{5B0D54B8-C695-4CB1-B761-176D41449EE4}" type="presParOf" srcId="{A1A8D617-FF41-4DE5-9BEC-A6147C3A1BE6}" destId="{E90C21DC-918E-4A01-9064-4885255D4EF7}" srcOrd="20" destOrd="0" presId="urn:microsoft.com/office/officeart/2008/layout/LinedList"/>
    <dgm:cxn modelId="{EAD38FD7-03F0-412C-85B7-64E75E42AD6F}" type="presParOf" srcId="{A1A8D617-FF41-4DE5-9BEC-A6147C3A1BE6}" destId="{FBC1ADE8-7F19-4736-A251-EF3091D2B986}" srcOrd="21" destOrd="0" presId="urn:microsoft.com/office/officeart/2008/layout/LinedList"/>
    <dgm:cxn modelId="{564682EC-2C0F-4415-A80E-C3F5BC59DEE1}" type="presParOf" srcId="{A1A8D617-FF41-4DE5-9BEC-A6147C3A1BE6}" destId="{6316E053-D440-4789-8F94-05D475BEDCAC}" srcOrd="22" destOrd="0" presId="urn:microsoft.com/office/officeart/2008/layout/LinedList"/>
    <dgm:cxn modelId="{A74B4EDC-E3EF-45B7-AF3E-82CD47ACBACC}" type="presParOf" srcId="{6316E053-D440-4789-8F94-05D475BEDCAC}" destId="{9449E823-5389-41F0-95FB-20F4AC688B11}" srcOrd="0" destOrd="0" presId="urn:microsoft.com/office/officeart/2008/layout/LinedList"/>
    <dgm:cxn modelId="{AC2559F0-5C3D-4164-9DE2-5929D50593BC}" type="presParOf" srcId="{6316E053-D440-4789-8F94-05D475BEDCAC}" destId="{D62CCC4E-A5E2-4060-8B53-3944D23334B0}" srcOrd="1" destOrd="0" presId="urn:microsoft.com/office/officeart/2008/layout/LinedList"/>
    <dgm:cxn modelId="{F398CEA8-FA52-4E28-92EF-13434887FFE6}" type="presParOf" srcId="{6316E053-D440-4789-8F94-05D475BEDCAC}" destId="{B213A5E6-DBD8-4BC8-8DDC-34BB01C5D338}" srcOrd="2" destOrd="0" presId="urn:microsoft.com/office/officeart/2008/layout/LinedList"/>
    <dgm:cxn modelId="{F7E6A552-FDA8-48CB-A04F-B2CC045E4E73}" type="presParOf" srcId="{A1A8D617-FF41-4DE5-9BEC-A6147C3A1BE6}" destId="{214F6E96-5656-484B-BCF9-C104A3CEE8A0}" srcOrd="23" destOrd="0" presId="urn:microsoft.com/office/officeart/2008/layout/LinedList"/>
    <dgm:cxn modelId="{24D20E67-D2E1-42BC-97E9-5E9C480C49B7}" type="presParOf" srcId="{A1A8D617-FF41-4DE5-9BEC-A6147C3A1BE6}" destId="{9BEC23D5-41CB-476C-8930-D0B91BF85F79}" srcOrd="24" destOrd="0" presId="urn:microsoft.com/office/officeart/2008/layout/LinedList"/>
    <dgm:cxn modelId="{5C9160A3-91AA-4F3F-AB55-70F7CDAF5674}" type="presParOf" srcId="{A1A8D617-FF41-4DE5-9BEC-A6147C3A1BE6}" destId="{E50CC4E2-43F0-4824-A0DD-77D8DEE5C335}" srcOrd="25" destOrd="0" presId="urn:microsoft.com/office/officeart/2008/layout/LinedList"/>
    <dgm:cxn modelId="{4C93BE50-0C29-45C5-9F76-DDFA65EF6240}" type="presParOf" srcId="{E50CC4E2-43F0-4824-A0DD-77D8DEE5C335}" destId="{A91C5436-829C-4B97-9911-204A4C065F11}" srcOrd="0" destOrd="0" presId="urn:microsoft.com/office/officeart/2008/layout/LinedList"/>
    <dgm:cxn modelId="{E3313276-FD93-43D1-84C4-1165D4A99172}" type="presParOf" srcId="{E50CC4E2-43F0-4824-A0DD-77D8DEE5C335}" destId="{0F09C971-6A74-42F2-B312-389643776E25}" srcOrd="1" destOrd="0" presId="urn:microsoft.com/office/officeart/2008/layout/LinedList"/>
    <dgm:cxn modelId="{312883A0-E7E2-4BF2-BA73-A543F01986B7}" type="presParOf" srcId="{E50CC4E2-43F0-4824-A0DD-77D8DEE5C335}" destId="{4A6880AE-58B1-4C5E-A453-27FBE9666651}" srcOrd="2" destOrd="0" presId="urn:microsoft.com/office/officeart/2008/layout/LinedList"/>
    <dgm:cxn modelId="{ECA5B1A0-07C2-4FCF-BBDC-2E1A61E4C0FD}" type="presParOf" srcId="{A1A8D617-FF41-4DE5-9BEC-A6147C3A1BE6}" destId="{8863625D-5AD1-4B4D-8A3D-89E7FA7B9D61}" srcOrd="26" destOrd="0" presId="urn:microsoft.com/office/officeart/2008/layout/LinedList"/>
    <dgm:cxn modelId="{1F82D6F1-DD74-441C-817A-AE99EA9A0107}" type="presParOf" srcId="{A1A8D617-FF41-4DE5-9BEC-A6147C3A1BE6}" destId="{698811F6-8F19-4DB5-81DB-FD39515E6AA8}" srcOrd="27" destOrd="0" presId="urn:microsoft.com/office/officeart/2008/layout/LinedList"/>
    <dgm:cxn modelId="{BBC18DB5-D8E4-4075-9388-FE39EA7E6147}" type="presParOf" srcId="{A1A8D617-FF41-4DE5-9BEC-A6147C3A1BE6}" destId="{B1A72D9F-84DF-41B9-80BC-6EFD232D0CB3}" srcOrd="28" destOrd="0" presId="urn:microsoft.com/office/officeart/2008/layout/LinedList"/>
    <dgm:cxn modelId="{24AE51CC-6139-444D-B4AD-2F44C10A3D5E}" type="presParOf" srcId="{B1A72D9F-84DF-41B9-80BC-6EFD232D0CB3}" destId="{EFBBAEE4-0BE5-428E-A4FB-BB43B745F69F}" srcOrd="0" destOrd="0" presId="urn:microsoft.com/office/officeart/2008/layout/LinedList"/>
    <dgm:cxn modelId="{D9BEB5C2-3099-4FF1-979C-7FBE42B33BD0}" type="presParOf" srcId="{B1A72D9F-84DF-41B9-80BC-6EFD232D0CB3}" destId="{3BE186EB-F726-45C6-A8C2-0A224418CA7E}" srcOrd="1" destOrd="0" presId="urn:microsoft.com/office/officeart/2008/layout/LinedList"/>
    <dgm:cxn modelId="{6A2F4FC9-BE9C-44CF-9726-9A8C535E098C}" type="presParOf" srcId="{B1A72D9F-84DF-41B9-80BC-6EFD232D0CB3}" destId="{777332CD-0BB7-4C82-AA39-C80DE345A0B4}" srcOrd="2" destOrd="0" presId="urn:microsoft.com/office/officeart/2008/layout/LinedList"/>
    <dgm:cxn modelId="{60885D4F-31AE-497B-8461-F4AF6CD01C34}" type="presParOf" srcId="{A1A8D617-FF41-4DE5-9BEC-A6147C3A1BE6}" destId="{E411864E-77DB-464E-9433-54E1C2F1D6D0}" srcOrd="29" destOrd="0" presId="urn:microsoft.com/office/officeart/2008/layout/LinedList"/>
    <dgm:cxn modelId="{288A5F5A-F713-4B66-B7F3-83B6FCDB14FD}" type="presParOf" srcId="{A1A8D617-FF41-4DE5-9BEC-A6147C3A1BE6}" destId="{30A003EF-6269-431D-9DC1-14B4D15F8046}" srcOrd="30"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CCD8F-7C7A-49D6-8FB9-79EA65DDAA1B}">
      <dsp:nvSpPr>
        <dsp:cNvPr id="0" name=""/>
        <dsp:cNvSpPr/>
      </dsp:nvSpPr>
      <dsp:spPr>
        <a:xfrm>
          <a:off x="0" y="0"/>
          <a:ext cx="3286125" cy="43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s-CO" sz="1800" kern="1200" dirty="0"/>
            <a:t>Hardware </a:t>
          </a:r>
          <a:r>
            <a:rPr lang="es-CO" sz="1800" kern="1200" dirty="0" err="1"/>
            <a:t>Faults</a:t>
          </a:r>
          <a:endParaRPr lang="en-US" sz="1800" kern="1200" dirty="0"/>
        </a:p>
      </dsp:txBody>
      <dsp:txXfrm>
        <a:off x="0" y="0"/>
        <a:ext cx="3286125" cy="435133"/>
      </dsp:txXfrm>
    </dsp:sp>
    <dsp:sp modelId="{C7F75836-3B7F-44FC-AA2B-D9368CBAD2A0}">
      <dsp:nvSpPr>
        <dsp:cNvPr id="0" name=""/>
        <dsp:cNvSpPr/>
      </dsp:nvSpPr>
      <dsp:spPr>
        <a:xfrm>
          <a:off x="0" y="435133"/>
          <a:ext cx="3286125" cy="3916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s-CO" sz="1400" kern="1200" dirty="0"/>
            <a:t>Si un disco muere cada 10 o 50 años, un sistema con 10000 discos tendrá un disco que muera cada día </a:t>
          </a:r>
          <a:r>
            <a:rPr lang="es-CO" sz="1400" kern="1200" dirty="0">
              <a:sym typeface="Wingdings" panose="05000000000000000000" pitchFamily="2" charset="2"/>
            </a:rPr>
            <a:t> Redundancia</a:t>
          </a:r>
          <a:endParaRPr lang="en-US" sz="1400" kern="1200" dirty="0"/>
        </a:p>
        <a:p>
          <a:pPr marL="0" lvl="0" indent="0" algn="l" defTabSz="622300">
            <a:lnSpc>
              <a:spcPct val="100000"/>
            </a:lnSpc>
            <a:spcBef>
              <a:spcPct val="0"/>
            </a:spcBef>
            <a:spcAft>
              <a:spcPct val="35000"/>
            </a:spcAft>
            <a:buNone/>
          </a:pPr>
          <a:r>
            <a:rPr lang="es-CO" sz="1400" kern="1200" dirty="0"/>
            <a:t>​Suplementos de energía / Generadores</a:t>
          </a:r>
          <a:endParaRPr lang="en-US" sz="1400" kern="1200" dirty="0"/>
        </a:p>
        <a:p>
          <a:pPr marL="0" lvl="0" indent="0" algn="l" defTabSz="622300">
            <a:lnSpc>
              <a:spcPct val="100000"/>
            </a:lnSpc>
            <a:spcBef>
              <a:spcPct val="0"/>
            </a:spcBef>
            <a:spcAft>
              <a:spcPct val="35000"/>
            </a:spcAft>
            <a:buNone/>
          </a:pPr>
          <a:r>
            <a:rPr lang="en-US" sz="1400" kern="1200" dirty="0" err="1"/>
            <a:t>Redundancia</a:t>
          </a:r>
          <a:r>
            <a:rPr lang="en-US" sz="1400" kern="1200" dirty="0"/>
            <a:t> </a:t>
          </a:r>
          <a:r>
            <a:rPr lang="en-US" sz="1400" kern="1200" dirty="0" err="1"/>
            <a:t>en</a:t>
          </a:r>
          <a:r>
            <a:rPr lang="en-US" sz="1400" kern="1200" dirty="0"/>
            <a:t> multiples </a:t>
          </a:r>
          <a:r>
            <a:rPr lang="en-US" sz="1400" kern="1200" dirty="0" err="1"/>
            <a:t>máquinas</a:t>
          </a:r>
          <a:r>
            <a:rPr lang="en-US" sz="1400" kern="1200" dirty="0"/>
            <a:t> solo se require para un </a:t>
          </a:r>
          <a:r>
            <a:rPr lang="en-US" sz="1400" kern="1200" dirty="0" err="1"/>
            <a:t>pequeño</a:t>
          </a:r>
          <a:r>
            <a:rPr lang="en-US" sz="1400" kern="1200" dirty="0"/>
            <a:t> </a:t>
          </a:r>
          <a:r>
            <a:rPr lang="en-US" sz="1400" kern="1200" dirty="0" err="1"/>
            <a:t>número</a:t>
          </a:r>
          <a:r>
            <a:rPr lang="en-US" sz="1400" kern="1200" dirty="0"/>
            <a:t> de </a:t>
          </a:r>
          <a:r>
            <a:rPr lang="en-US" sz="1400" kern="1200" dirty="0" err="1"/>
            <a:t>aplicaciones</a:t>
          </a:r>
          <a:r>
            <a:rPr lang="en-US" sz="1400" kern="1200" dirty="0"/>
            <a:t> </a:t>
          </a:r>
          <a:r>
            <a:rPr lang="en-US" sz="1400" kern="1200" dirty="0" err="1"/>
            <a:t>en</a:t>
          </a:r>
          <a:r>
            <a:rPr lang="en-US" sz="1400" kern="1200" dirty="0"/>
            <a:t> </a:t>
          </a:r>
          <a:r>
            <a:rPr lang="en-US" sz="1400" kern="1200" dirty="0" err="1"/>
            <a:t>que</a:t>
          </a:r>
          <a:r>
            <a:rPr lang="en-US" sz="1400" kern="1200" dirty="0"/>
            <a:t> la </a:t>
          </a:r>
          <a:r>
            <a:rPr lang="en-US" sz="1400" kern="1200" dirty="0" err="1"/>
            <a:t>disponibilidad</a:t>
          </a:r>
          <a:r>
            <a:rPr lang="en-US" sz="1400" kern="1200" dirty="0"/>
            <a:t> de la </a:t>
          </a:r>
          <a:r>
            <a:rPr lang="en-US" sz="1400" kern="1200" dirty="0" err="1"/>
            <a:t>información</a:t>
          </a:r>
          <a:r>
            <a:rPr lang="en-US" sz="1400" kern="1200" dirty="0"/>
            <a:t> es </a:t>
          </a:r>
          <a:r>
            <a:rPr lang="en-US" sz="1400" kern="1200" dirty="0" err="1"/>
            <a:t>esencial</a:t>
          </a:r>
          <a:r>
            <a:rPr lang="en-US" sz="1400" kern="1200" dirty="0"/>
            <a:t>.</a:t>
          </a:r>
        </a:p>
      </dsp:txBody>
      <dsp:txXfrm>
        <a:off x="0" y="435133"/>
        <a:ext cx="3286125" cy="3916204"/>
      </dsp:txXfrm>
    </dsp:sp>
    <dsp:sp modelId="{8801A75C-E6B4-4EC2-8B2A-D3F35F546DCE}">
      <dsp:nvSpPr>
        <dsp:cNvPr id="0" name=""/>
        <dsp:cNvSpPr/>
      </dsp:nvSpPr>
      <dsp:spPr>
        <a:xfrm>
          <a:off x="3614737" y="0"/>
          <a:ext cx="3286125" cy="43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s-CO" sz="1800" kern="1200" dirty="0"/>
            <a:t>Errores Humanos</a:t>
          </a:r>
          <a:endParaRPr lang="en-US" sz="1800" kern="1200" dirty="0"/>
        </a:p>
      </dsp:txBody>
      <dsp:txXfrm>
        <a:off x="3614737" y="0"/>
        <a:ext cx="3286125" cy="435133"/>
      </dsp:txXfrm>
    </dsp:sp>
    <dsp:sp modelId="{3BAE6815-6A06-4E8D-8CF2-F78A696006B4}">
      <dsp:nvSpPr>
        <dsp:cNvPr id="0" name=""/>
        <dsp:cNvSpPr/>
      </dsp:nvSpPr>
      <dsp:spPr>
        <a:xfrm>
          <a:off x="3614737" y="435133"/>
          <a:ext cx="3286125" cy="3916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¿Humanos NO FIABLES </a:t>
          </a:r>
          <a:r>
            <a:rPr lang="en-US" sz="1400" kern="1200" dirty="0" err="1"/>
            <a:t>construyendo</a:t>
          </a:r>
          <a:r>
            <a:rPr lang="en-US" sz="1400" kern="1200" dirty="0"/>
            <a:t> software FIABLE?</a:t>
          </a:r>
        </a:p>
        <a:p>
          <a:pPr marL="0" lvl="0" indent="0" algn="l" defTabSz="622300">
            <a:lnSpc>
              <a:spcPct val="100000"/>
            </a:lnSpc>
            <a:spcBef>
              <a:spcPct val="0"/>
            </a:spcBef>
            <a:spcAft>
              <a:spcPct val="35000"/>
            </a:spcAft>
            <a:buNone/>
          </a:pPr>
          <a:r>
            <a:rPr lang="en-US" sz="1400" kern="1200" dirty="0" err="1"/>
            <a:t>Diseñar</a:t>
          </a:r>
          <a:r>
            <a:rPr lang="en-US" sz="1400" kern="1200" dirty="0"/>
            <a:t> para minimizer las </a:t>
          </a:r>
          <a:r>
            <a:rPr lang="en-US" sz="1400" kern="1200" dirty="0" err="1"/>
            <a:t>posibilidades</a:t>
          </a:r>
          <a:r>
            <a:rPr lang="en-US" sz="1400" kern="1200" dirty="0"/>
            <a:t> de </a:t>
          </a:r>
          <a:r>
            <a:rPr lang="en-US" sz="1400" kern="1200" dirty="0" err="1"/>
            <a:t>hacer</a:t>
          </a:r>
          <a:r>
            <a:rPr lang="en-US" sz="1400" kern="1200" dirty="0"/>
            <a:t> las </a:t>
          </a:r>
          <a:r>
            <a:rPr lang="en-US" sz="1400" kern="1200" dirty="0" err="1"/>
            <a:t>cosas</a:t>
          </a:r>
          <a:r>
            <a:rPr lang="en-US" sz="1400" kern="1200" dirty="0"/>
            <a:t> mal</a:t>
          </a:r>
        </a:p>
        <a:p>
          <a:pPr marL="0" lvl="0" indent="0" algn="l" defTabSz="622300">
            <a:lnSpc>
              <a:spcPct val="100000"/>
            </a:lnSpc>
            <a:spcBef>
              <a:spcPct val="0"/>
            </a:spcBef>
            <a:spcAft>
              <a:spcPct val="35000"/>
            </a:spcAft>
            <a:buNone/>
          </a:pPr>
          <a:r>
            <a:rPr lang="en-US" sz="1400" kern="1200"/>
            <a:t>Abstracción</a:t>
          </a:r>
          <a:endParaRPr lang="en-US" sz="1400" kern="1200" dirty="0"/>
        </a:p>
        <a:p>
          <a:pPr marL="0" lvl="0" indent="0" algn="l" defTabSz="622300">
            <a:lnSpc>
              <a:spcPct val="100000"/>
            </a:lnSpc>
            <a:spcBef>
              <a:spcPct val="0"/>
            </a:spcBef>
            <a:spcAft>
              <a:spcPct val="35000"/>
            </a:spcAft>
            <a:buNone/>
          </a:pPr>
          <a:r>
            <a:rPr lang="en-US" sz="1400" kern="1200"/>
            <a:t>Entornois de prueba y Testing</a:t>
          </a:r>
          <a:endParaRPr lang="en-US" sz="1400" kern="1200" dirty="0"/>
        </a:p>
        <a:p>
          <a:pPr marL="0" lvl="0" indent="0" algn="l" defTabSz="622300">
            <a:lnSpc>
              <a:spcPct val="100000"/>
            </a:lnSpc>
            <a:spcBef>
              <a:spcPct val="0"/>
            </a:spcBef>
            <a:spcAft>
              <a:spcPct val="35000"/>
            </a:spcAft>
            <a:buNone/>
          </a:pPr>
          <a:r>
            <a:rPr lang="en-US" sz="1400" kern="1200" dirty="0" err="1"/>
            <a:t>Políticas</a:t>
          </a:r>
          <a:r>
            <a:rPr lang="en-US" sz="1400" kern="1200" dirty="0"/>
            <a:t> </a:t>
          </a:r>
          <a:r>
            <a:rPr lang="en-US" sz="1400" kern="1200" dirty="0" err="1"/>
            <a:t>claras</a:t>
          </a:r>
          <a:r>
            <a:rPr lang="en-US" sz="1400" kern="1200" dirty="0"/>
            <a:t> de </a:t>
          </a:r>
          <a:r>
            <a:rPr lang="en-US" sz="1400" kern="1200" dirty="0" err="1"/>
            <a:t>actualización</a:t>
          </a:r>
          <a:r>
            <a:rPr lang="en-US" sz="1400" kern="1200" dirty="0"/>
            <a:t> y </a:t>
          </a:r>
          <a:r>
            <a:rPr lang="en-US" sz="1400" kern="1200" dirty="0" err="1"/>
            <a:t>hacerla</a:t>
          </a:r>
          <a:r>
            <a:rPr lang="en-US" sz="1400" kern="1200" dirty="0"/>
            <a:t> </a:t>
          </a:r>
          <a:r>
            <a:rPr lang="en-US" sz="1400" kern="1200" dirty="0" err="1"/>
            <a:t>por</a:t>
          </a:r>
          <a:r>
            <a:rPr lang="en-US" sz="1400" kern="1200" dirty="0"/>
            <a:t> zonas/</a:t>
          </a:r>
          <a:r>
            <a:rPr lang="en-US" sz="1400" kern="1200" dirty="0" err="1"/>
            <a:t>fases</a:t>
          </a:r>
          <a:r>
            <a:rPr lang="en-US" sz="1400" kern="1200" dirty="0"/>
            <a:t> con control de versions</a:t>
          </a:r>
        </a:p>
        <a:p>
          <a:pPr marL="0" lvl="0" indent="0" algn="l" defTabSz="622300">
            <a:lnSpc>
              <a:spcPct val="100000"/>
            </a:lnSpc>
            <a:spcBef>
              <a:spcPct val="0"/>
            </a:spcBef>
            <a:spcAft>
              <a:spcPct val="35000"/>
            </a:spcAft>
            <a:buNone/>
          </a:pPr>
          <a:r>
            <a:rPr lang="en-US" sz="1400" kern="1200" dirty="0" err="1"/>
            <a:t>Implementar</a:t>
          </a:r>
          <a:r>
            <a:rPr lang="en-US" sz="1400" kern="1200" dirty="0"/>
            <a:t> </a:t>
          </a:r>
          <a:r>
            <a:rPr lang="en-US" sz="1400" kern="1200" dirty="0" err="1"/>
            <a:t>buenas</a:t>
          </a:r>
          <a:r>
            <a:rPr lang="en-US" sz="1400" kern="1200" dirty="0"/>
            <a:t> </a:t>
          </a:r>
          <a:r>
            <a:rPr lang="en-US" sz="1400" kern="1200" dirty="0" err="1"/>
            <a:t>políticas</a:t>
          </a:r>
          <a:r>
            <a:rPr lang="en-US" sz="1400" kern="1200" dirty="0"/>
            <a:t> de gestion y </a:t>
          </a:r>
          <a:r>
            <a:rPr lang="en-US" sz="1400" kern="1200" dirty="0" err="1"/>
            <a:t>capacitación</a:t>
          </a:r>
          <a:endParaRPr lang="en-US" sz="1400" kern="1200" dirty="0"/>
        </a:p>
      </dsp:txBody>
      <dsp:txXfrm>
        <a:off x="3614737" y="435133"/>
        <a:ext cx="3286125" cy="3916204"/>
      </dsp:txXfrm>
    </dsp:sp>
    <dsp:sp modelId="{7B8B1DF6-28FE-4B10-A2C1-C91F9E0B2268}">
      <dsp:nvSpPr>
        <dsp:cNvPr id="0" name=""/>
        <dsp:cNvSpPr/>
      </dsp:nvSpPr>
      <dsp:spPr>
        <a:xfrm>
          <a:off x="7229475" y="0"/>
          <a:ext cx="3286125" cy="43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s-CO" sz="1800" kern="1200" dirty="0"/>
            <a:t>Errores de Software</a:t>
          </a:r>
          <a:endParaRPr lang="en-US" sz="1800" kern="1200" dirty="0"/>
        </a:p>
      </dsp:txBody>
      <dsp:txXfrm>
        <a:off x="7229475" y="0"/>
        <a:ext cx="3286125" cy="435133"/>
      </dsp:txXfrm>
    </dsp:sp>
    <dsp:sp modelId="{F35468A3-8182-4734-97B1-AD6CE94ECCF7}">
      <dsp:nvSpPr>
        <dsp:cNvPr id="0" name=""/>
        <dsp:cNvSpPr/>
      </dsp:nvSpPr>
      <dsp:spPr>
        <a:xfrm>
          <a:off x="7229475" y="435133"/>
          <a:ext cx="3286125" cy="3916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s-CO" sz="1400" kern="1200" dirty="0"/>
            <a:t>Falta de soporte</a:t>
          </a:r>
          <a:endParaRPr lang="en-US" sz="1400" kern="1200" dirty="0"/>
        </a:p>
        <a:p>
          <a:pPr marL="0" lvl="0" indent="0" algn="l" defTabSz="622300">
            <a:lnSpc>
              <a:spcPct val="100000"/>
            </a:lnSpc>
            <a:spcBef>
              <a:spcPct val="0"/>
            </a:spcBef>
            <a:spcAft>
              <a:spcPct val="35000"/>
            </a:spcAft>
            <a:buNone/>
          </a:pPr>
          <a:r>
            <a:rPr lang="en-US" sz="1400" kern="1200" dirty="0"/>
            <a:t>Error del kernel de Linux del 30 de Junio de 2012 </a:t>
          </a:r>
          <a:r>
            <a:rPr lang="en-US" sz="1400" kern="1200" dirty="0" err="1"/>
            <a:t>por</a:t>
          </a:r>
          <a:r>
            <a:rPr lang="en-US" sz="1400" kern="1200" dirty="0"/>
            <a:t> </a:t>
          </a:r>
          <a:r>
            <a:rPr lang="en-US" sz="1400" kern="1200" dirty="0" err="1"/>
            <a:t>el</a:t>
          </a:r>
          <a:r>
            <a:rPr lang="en-US" sz="1400" kern="1200" dirty="0"/>
            <a:t> </a:t>
          </a:r>
          <a:r>
            <a:rPr lang="en-US" sz="1400" kern="1200" dirty="0" err="1"/>
            <a:t>segundo</a:t>
          </a:r>
          <a:r>
            <a:rPr lang="en-US" sz="1400" kern="1200" dirty="0"/>
            <a:t> extra</a:t>
          </a:r>
        </a:p>
        <a:p>
          <a:pPr marL="0" lvl="0" indent="0" algn="l" defTabSz="622300">
            <a:lnSpc>
              <a:spcPct val="100000"/>
            </a:lnSpc>
            <a:spcBef>
              <a:spcPct val="0"/>
            </a:spcBef>
            <a:spcAft>
              <a:spcPct val="35000"/>
            </a:spcAft>
            <a:buNone/>
          </a:pPr>
          <a:r>
            <a:rPr lang="en-US" sz="1400" kern="1200" dirty="0"/>
            <a:t>Fallo </a:t>
          </a:r>
          <a:r>
            <a:rPr lang="en-US" sz="1400" kern="1200" dirty="0" err="1"/>
            <a:t>en</a:t>
          </a:r>
          <a:r>
            <a:rPr lang="en-US" sz="1400" kern="1200" dirty="0"/>
            <a:t> un </a:t>
          </a:r>
          <a:r>
            <a:rPr lang="en-US" sz="1400" kern="1200" dirty="0" err="1"/>
            <a:t>servicio</a:t>
          </a:r>
          <a:endParaRPr lang="en-US" sz="1400" kern="1200" dirty="0"/>
        </a:p>
        <a:p>
          <a:pPr marL="0" lvl="0" indent="0" algn="l" defTabSz="622300">
            <a:lnSpc>
              <a:spcPct val="100000"/>
            </a:lnSpc>
            <a:spcBef>
              <a:spcPct val="0"/>
            </a:spcBef>
            <a:spcAft>
              <a:spcPct val="35000"/>
            </a:spcAft>
            <a:buNone/>
          </a:pPr>
          <a:r>
            <a:rPr lang="en-US" sz="1400" kern="1200" dirty="0" err="1"/>
            <a:t>Fallos</a:t>
          </a:r>
          <a:r>
            <a:rPr lang="en-US" sz="1400" kern="1200" dirty="0"/>
            <a:t> </a:t>
          </a:r>
          <a:r>
            <a:rPr lang="en-US" sz="1400" kern="1200" dirty="0" err="1"/>
            <a:t>en</a:t>
          </a:r>
          <a:r>
            <a:rPr lang="en-US" sz="1400" kern="1200" dirty="0"/>
            <a:t> </a:t>
          </a:r>
          <a:r>
            <a:rPr lang="en-US" sz="1400" kern="1200" dirty="0" err="1"/>
            <a:t>cascada</a:t>
          </a:r>
          <a:endParaRPr lang="en-US" sz="1400" kern="1200" dirty="0"/>
        </a:p>
        <a:p>
          <a:pPr marL="0" lvl="0" indent="0" algn="l" defTabSz="622300">
            <a:lnSpc>
              <a:spcPct val="100000"/>
            </a:lnSpc>
            <a:spcBef>
              <a:spcPct val="0"/>
            </a:spcBef>
            <a:spcAft>
              <a:spcPct val="35000"/>
            </a:spcAft>
            <a:buNone/>
          </a:pPr>
          <a:r>
            <a:rPr lang="en-US" sz="1400" kern="1200" dirty="0" err="1"/>
            <a:t>Suelen</a:t>
          </a:r>
          <a:r>
            <a:rPr lang="en-US" sz="1400" kern="1200" dirty="0"/>
            <a:t> </a:t>
          </a:r>
          <a:r>
            <a:rPr lang="en-US" sz="1400" kern="1200" dirty="0" err="1"/>
            <a:t>darse</a:t>
          </a:r>
          <a:r>
            <a:rPr lang="en-US" sz="1400" kern="1200" dirty="0"/>
            <a:t> </a:t>
          </a:r>
          <a:r>
            <a:rPr lang="en-US" sz="1400" kern="1200" dirty="0" err="1"/>
            <a:t>por</a:t>
          </a:r>
          <a:r>
            <a:rPr lang="en-US" sz="1400" kern="1200" dirty="0"/>
            <a:t> </a:t>
          </a:r>
          <a:r>
            <a:rPr lang="en-US" sz="1400" kern="1200" dirty="0" err="1"/>
            <a:t>suposiciones</a:t>
          </a:r>
          <a:r>
            <a:rPr lang="en-US" sz="1400" kern="1200" dirty="0"/>
            <a:t> </a:t>
          </a:r>
          <a:r>
            <a:rPr lang="en-US" sz="1400" kern="1200" dirty="0" err="1"/>
            <a:t>sobre</a:t>
          </a:r>
          <a:r>
            <a:rPr lang="en-US" sz="1400" kern="1200" dirty="0"/>
            <a:t> </a:t>
          </a:r>
          <a:r>
            <a:rPr lang="en-US" sz="1400" kern="1200" dirty="0" err="1"/>
            <a:t>el</a:t>
          </a:r>
          <a:r>
            <a:rPr lang="en-US" sz="1400" kern="1200" dirty="0"/>
            <a:t> </a:t>
          </a:r>
          <a:r>
            <a:rPr lang="en-US" sz="1400" kern="1200" dirty="0" err="1"/>
            <a:t>entorno</a:t>
          </a:r>
          <a:r>
            <a:rPr lang="en-US" sz="1400" kern="1200" dirty="0"/>
            <a:t> </a:t>
          </a:r>
          <a:r>
            <a:rPr lang="en-US" sz="1400" kern="1200" dirty="0" err="1"/>
            <a:t>que</a:t>
          </a:r>
          <a:r>
            <a:rPr lang="en-US" sz="1400" kern="1200" dirty="0"/>
            <a:t> </a:t>
          </a:r>
          <a:r>
            <a:rPr lang="en-US" sz="1400" kern="1200" dirty="0" err="1"/>
            <a:t>suelen</a:t>
          </a:r>
          <a:r>
            <a:rPr lang="en-US" sz="1400" kern="1200" dirty="0"/>
            <a:t> ser </a:t>
          </a:r>
          <a:r>
            <a:rPr lang="en-US" sz="1400" kern="1200" dirty="0" err="1"/>
            <a:t>ciertas</a:t>
          </a:r>
          <a:endParaRPr lang="en-US" sz="1400" kern="1200" dirty="0"/>
        </a:p>
        <a:p>
          <a:pPr marL="0" lvl="0" indent="0" algn="l" defTabSz="622300">
            <a:lnSpc>
              <a:spcPct val="100000"/>
            </a:lnSpc>
            <a:spcBef>
              <a:spcPct val="0"/>
            </a:spcBef>
            <a:spcAft>
              <a:spcPct val="35000"/>
            </a:spcAft>
            <a:buNone/>
          </a:pPr>
          <a:r>
            <a:rPr lang="en-US" sz="1400" kern="1200" dirty="0"/>
            <a:t>TESTING!</a:t>
          </a:r>
        </a:p>
      </dsp:txBody>
      <dsp:txXfrm>
        <a:off x="7229475" y="435133"/>
        <a:ext cx="3286125" cy="39162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B9F83-D374-4665-AE87-ACD0549AEBAE}">
      <dsp:nvSpPr>
        <dsp:cNvPr id="0" name=""/>
        <dsp:cNvSpPr/>
      </dsp:nvSpPr>
      <dsp:spPr>
        <a:xfrm>
          <a:off x="0" y="203580"/>
          <a:ext cx="6798539" cy="1062871"/>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a:t>Operabilidad: Facilite a los equipos de operaciones el correcto funcionamiento del sistema.</a:t>
          </a:r>
          <a:endParaRPr lang="en-US" sz="1900" kern="1200"/>
        </a:p>
      </dsp:txBody>
      <dsp:txXfrm>
        <a:off x="51885" y="255465"/>
        <a:ext cx="6694769" cy="959101"/>
      </dsp:txXfrm>
    </dsp:sp>
    <dsp:sp modelId="{A76C28E1-D1C7-4BDA-A50C-A590493D7FCE}">
      <dsp:nvSpPr>
        <dsp:cNvPr id="0" name=""/>
        <dsp:cNvSpPr/>
      </dsp:nvSpPr>
      <dsp:spPr>
        <a:xfrm>
          <a:off x="0" y="1321172"/>
          <a:ext cx="6798539" cy="1062871"/>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a:t>Simplicidad: Facilite a los nuevos ingenieros la comprensión del sistema, eliminando al máximo la complejidad.</a:t>
          </a:r>
          <a:endParaRPr lang="en-US" sz="1900" kern="1200"/>
        </a:p>
      </dsp:txBody>
      <dsp:txXfrm>
        <a:off x="51885" y="1373057"/>
        <a:ext cx="6694769" cy="959101"/>
      </dsp:txXfrm>
    </dsp:sp>
    <dsp:sp modelId="{165E8254-B4F3-4B8B-B2BE-1CFCC243F501}">
      <dsp:nvSpPr>
        <dsp:cNvPr id="0" name=""/>
        <dsp:cNvSpPr/>
      </dsp:nvSpPr>
      <dsp:spPr>
        <a:xfrm>
          <a:off x="0" y="2438764"/>
          <a:ext cx="6798539" cy="1062871"/>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a:t>Capacidad de evolución: Facilite a los ingenieros la realización de cambios en el sistema en el futuro, adaptándolo a casos de uso imprevistos a medida que cambian los requisitos.</a:t>
          </a:r>
          <a:endParaRPr lang="en-US" sz="1900" kern="1200"/>
        </a:p>
      </dsp:txBody>
      <dsp:txXfrm>
        <a:off x="51885" y="2490649"/>
        <a:ext cx="6694769" cy="9591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9E1BC-42FD-48E4-B0E9-ECF67F08787D}">
      <dsp:nvSpPr>
        <dsp:cNvPr id="0" name=""/>
        <dsp:cNvSpPr/>
      </dsp:nvSpPr>
      <dsp:spPr>
        <a:xfrm>
          <a:off x="0" y="0"/>
          <a:ext cx="1153427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D20B1D-75F3-4982-BF19-083F2F187B5E}">
      <dsp:nvSpPr>
        <dsp:cNvPr id="0" name=""/>
        <dsp:cNvSpPr/>
      </dsp:nvSpPr>
      <dsp:spPr>
        <a:xfrm>
          <a:off x="0" y="0"/>
          <a:ext cx="2306854" cy="459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“Las buenas operaciones a menudo pueden sortear las limitaciones de un software malo (o incompleto), pero un buen software no puede funcionar de forma fiable con malas operaciones”</a:t>
          </a:r>
          <a:endParaRPr lang="en-US" sz="2200" kern="1200" dirty="0"/>
        </a:p>
      </dsp:txBody>
      <dsp:txXfrm>
        <a:off x="0" y="0"/>
        <a:ext cx="2306854" cy="4599579"/>
      </dsp:txXfrm>
    </dsp:sp>
    <dsp:sp modelId="{ADE42EB8-52EC-44D0-ADDB-0F5C75A8F033}">
      <dsp:nvSpPr>
        <dsp:cNvPr id="0" name=""/>
        <dsp:cNvSpPr/>
      </dsp:nvSpPr>
      <dsp:spPr>
        <a:xfrm>
          <a:off x="2479868" y="21785"/>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Monitorear el estado del sistema y restaurar rápidamente el servicio si falla.</a:t>
          </a:r>
          <a:endParaRPr lang="en-US" sz="1200" kern="1200" dirty="0"/>
        </a:p>
      </dsp:txBody>
      <dsp:txXfrm>
        <a:off x="2479868" y="21785"/>
        <a:ext cx="9054404" cy="435702"/>
      </dsp:txXfrm>
    </dsp:sp>
    <dsp:sp modelId="{36EA1E8E-C17A-4B36-B5E3-8FF5F6ED75E9}">
      <dsp:nvSpPr>
        <dsp:cNvPr id="0" name=""/>
        <dsp:cNvSpPr/>
      </dsp:nvSpPr>
      <dsp:spPr>
        <a:xfrm>
          <a:off x="2306854" y="457487"/>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6D7314-5E21-467C-80B8-D019B3C82487}">
      <dsp:nvSpPr>
        <dsp:cNvPr id="0" name=""/>
        <dsp:cNvSpPr/>
      </dsp:nvSpPr>
      <dsp:spPr>
        <a:xfrm>
          <a:off x="2479868" y="479272"/>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Identificar la causa de los problemas, como fallos del sistema o rendimiento reducido. </a:t>
          </a:r>
          <a:endParaRPr lang="en-US" sz="1200" kern="1200" dirty="0"/>
        </a:p>
      </dsp:txBody>
      <dsp:txXfrm>
        <a:off x="2479868" y="479272"/>
        <a:ext cx="9054404" cy="435702"/>
      </dsp:txXfrm>
    </dsp:sp>
    <dsp:sp modelId="{4FA3E818-F7FB-4EED-83E3-628ED4ED477B}">
      <dsp:nvSpPr>
        <dsp:cNvPr id="0" name=""/>
        <dsp:cNvSpPr/>
      </dsp:nvSpPr>
      <dsp:spPr>
        <a:xfrm>
          <a:off x="2306854" y="914974"/>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3F2436-B735-4FE3-9374-3EED52672388}">
      <dsp:nvSpPr>
        <dsp:cNvPr id="0" name=""/>
        <dsp:cNvSpPr/>
      </dsp:nvSpPr>
      <dsp:spPr>
        <a:xfrm>
          <a:off x="2479868" y="936759"/>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Mantener el software y las plataformas actualizados, incluyendo parches de seguridad. </a:t>
          </a:r>
          <a:endParaRPr lang="en-US" sz="1200" kern="1200" dirty="0"/>
        </a:p>
      </dsp:txBody>
      <dsp:txXfrm>
        <a:off x="2479868" y="936759"/>
        <a:ext cx="9054404" cy="435702"/>
      </dsp:txXfrm>
    </dsp:sp>
    <dsp:sp modelId="{AB8B5BCF-EE7F-4D11-91D9-E0AAF2089D21}">
      <dsp:nvSpPr>
        <dsp:cNvPr id="0" name=""/>
        <dsp:cNvSpPr/>
      </dsp:nvSpPr>
      <dsp:spPr>
        <a:xfrm>
          <a:off x="2306854" y="1372462"/>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A6860D-0334-4B95-B903-24CC49283880}">
      <dsp:nvSpPr>
        <dsp:cNvPr id="0" name=""/>
        <dsp:cNvSpPr/>
      </dsp:nvSpPr>
      <dsp:spPr>
        <a:xfrm>
          <a:off x="2479868" y="1394247"/>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a:t>Controlar cómo se afectan entre sí los diferentes sistemas, para evitar cambios problemáticos antes de que causen daños.</a:t>
          </a:r>
          <a:endParaRPr lang="en-US" sz="1200" kern="1200"/>
        </a:p>
      </dsp:txBody>
      <dsp:txXfrm>
        <a:off x="2479868" y="1394247"/>
        <a:ext cx="9054404" cy="435702"/>
      </dsp:txXfrm>
    </dsp:sp>
    <dsp:sp modelId="{33EC9008-836F-4AA4-8246-A4B73D2D9155}">
      <dsp:nvSpPr>
        <dsp:cNvPr id="0" name=""/>
        <dsp:cNvSpPr/>
      </dsp:nvSpPr>
      <dsp:spPr>
        <a:xfrm>
          <a:off x="2306854" y="1829949"/>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DC170-0E69-4EEB-8E34-137BFB261B06}">
      <dsp:nvSpPr>
        <dsp:cNvPr id="0" name=""/>
        <dsp:cNvSpPr/>
      </dsp:nvSpPr>
      <dsp:spPr>
        <a:xfrm>
          <a:off x="2479868" y="1851734"/>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a:t>Anticipar problemas futuros y resolverlos antes de que ocurran. </a:t>
          </a:r>
          <a:endParaRPr lang="en-US" sz="1200" kern="1200"/>
        </a:p>
      </dsp:txBody>
      <dsp:txXfrm>
        <a:off x="2479868" y="1851734"/>
        <a:ext cx="9054404" cy="435702"/>
      </dsp:txXfrm>
    </dsp:sp>
    <dsp:sp modelId="{9002E738-82DC-48F6-A7DA-412A0E87AE2E}">
      <dsp:nvSpPr>
        <dsp:cNvPr id="0" name=""/>
        <dsp:cNvSpPr/>
      </dsp:nvSpPr>
      <dsp:spPr>
        <a:xfrm>
          <a:off x="2306854" y="2287437"/>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AAC09E-7A78-491D-B5B3-45094F1A5858}">
      <dsp:nvSpPr>
        <dsp:cNvPr id="0" name=""/>
        <dsp:cNvSpPr/>
      </dsp:nvSpPr>
      <dsp:spPr>
        <a:xfrm>
          <a:off x="2479868" y="2309222"/>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Establecer buenas prácticas y herramientas para la implementación, la gestión de la configuración y más. </a:t>
          </a:r>
          <a:endParaRPr lang="en-US" sz="1200" kern="1200" dirty="0"/>
        </a:p>
      </dsp:txBody>
      <dsp:txXfrm>
        <a:off x="2479868" y="2309222"/>
        <a:ext cx="9054404" cy="435702"/>
      </dsp:txXfrm>
    </dsp:sp>
    <dsp:sp modelId="{1E91A7B2-6406-4540-8C38-81AECEE26640}">
      <dsp:nvSpPr>
        <dsp:cNvPr id="0" name=""/>
        <dsp:cNvSpPr/>
      </dsp:nvSpPr>
      <dsp:spPr>
        <a:xfrm>
          <a:off x="2306854" y="2744924"/>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9549DB-C7C9-4EC6-A842-947B9982683A}">
      <dsp:nvSpPr>
        <dsp:cNvPr id="0" name=""/>
        <dsp:cNvSpPr/>
      </dsp:nvSpPr>
      <dsp:spPr>
        <a:xfrm>
          <a:off x="2479868" y="2766709"/>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a:t>Realizar tareas complejas de mantenimiento, como migrar una aplicación de una plataforma a otra.</a:t>
          </a:r>
          <a:endParaRPr lang="en-US" sz="1200" kern="1200"/>
        </a:p>
      </dsp:txBody>
      <dsp:txXfrm>
        <a:off x="2479868" y="2766709"/>
        <a:ext cx="9054404" cy="435702"/>
      </dsp:txXfrm>
    </dsp:sp>
    <dsp:sp modelId="{E90C21DC-918E-4A01-9064-4885255D4EF7}">
      <dsp:nvSpPr>
        <dsp:cNvPr id="0" name=""/>
        <dsp:cNvSpPr/>
      </dsp:nvSpPr>
      <dsp:spPr>
        <a:xfrm>
          <a:off x="2306854" y="3202411"/>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2CCC4E-A5E2-4060-8B53-3944D23334B0}">
      <dsp:nvSpPr>
        <dsp:cNvPr id="0" name=""/>
        <dsp:cNvSpPr/>
      </dsp:nvSpPr>
      <dsp:spPr>
        <a:xfrm>
          <a:off x="2479868" y="3224197"/>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a:t>Mantener la seguridad del sistema a medida que se realizan cambios de configuración.</a:t>
          </a:r>
          <a:endParaRPr lang="en-US" sz="1200" kern="1200"/>
        </a:p>
      </dsp:txBody>
      <dsp:txXfrm>
        <a:off x="2479868" y="3224197"/>
        <a:ext cx="9054404" cy="435702"/>
      </dsp:txXfrm>
    </dsp:sp>
    <dsp:sp modelId="{214F6E96-5656-484B-BCF9-C104A3CEE8A0}">
      <dsp:nvSpPr>
        <dsp:cNvPr id="0" name=""/>
        <dsp:cNvSpPr/>
      </dsp:nvSpPr>
      <dsp:spPr>
        <a:xfrm>
          <a:off x="2306854" y="3659899"/>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09C971-6A74-42F2-B312-389643776E25}">
      <dsp:nvSpPr>
        <dsp:cNvPr id="0" name=""/>
        <dsp:cNvSpPr/>
      </dsp:nvSpPr>
      <dsp:spPr>
        <a:xfrm>
          <a:off x="2479868" y="3681684"/>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Definir procesos que hagan que las operaciones sean predecibles y ayuden a mantener la estabilidad del entorno de producción. </a:t>
          </a:r>
          <a:endParaRPr lang="en-US" sz="1200" kern="1200" dirty="0"/>
        </a:p>
      </dsp:txBody>
      <dsp:txXfrm>
        <a:off x="2479868" y="3681684"/>
        <a:ext cx="9054404" cy="435702"/>
      </dsp:txXfrm>
    </dsp:sp>
    <dsp:sp modelId="{8863625D-5AD1-4B4D-8A3D-89E7FA7B9D61}">
      <dsp:nvSpPr>
        <dsp:cNvPr id="0" name=""/>
        <dsp:cNvSpPr/>
      </dsp:nvSpPr>
      <dsp:spPr>
        <a:xfrm>
          <a:off x="2306854" y="4117386"/>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186EB-F726-45C6-A8C2-0A224418CA7E}">
      <dsp:nvSpPr>
        <dsp:cNvPr id="0" name=""/>
        <dsp:cNvSpPr/>
      </dsp:nvSpPr>
      <dsp:spPr>
        <a:xfrm>
          <a:off x="2479868" y="4139171"/>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Preservar el conocimiento de la organización sobre el sistema, incluso cuando las personas entran y salen.</a:t>
          </a:r>
          <a:endParaRPr lang="en-US" sz="1200" kern="1200" dirty="0"/>
        </a:p>
      </dsp:txBody>
      <dsp:txXfrm>
        <a:off x="2479868" y="4139171"/>
        <a:ext cx="9054404" cy="435702"/>
      </dsp:txXfrm>
    </dsp:sp>
    <dsp:sp modelId="{E411864E-77DB-464E-9433-54E1C2F1D6D0}">
      <dsp:nvSpPr>
        <dsp:cNvPr id="0" name=""/>
        <dsp:cNvSpPr/>
      </dsp:nvSpPr>
      <dsp:spPr>
        <a:xfrm>
          <a:off x="2306854" y="4574874"/>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6EFEA-7AEF-472A-9B4E-FB7EB440201A}" type="datetimeFigureOut">
              <a:rPr lang="es-CO" smtClean="0"/>
              <a:t>24/12/2025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42843-D4B9-4059-BEB7-99E6BA2C359D}" type="slidenum">
              <a:rPr lang="es-CO" smtClean="0"/>
              <a:t>‹Nº›</a:t>
            </a:fld>
            <a:endParaRPr lang="es-CO"/>
          </a:p>
        </p:txBody>
      </p:sp>
    </p:spTree>
    <p:extLst>
      <p:ext uri="{BB962C8B-B14F-4D97-AF65-F5344CB8AC3E}">
        <p14:creationId xmlns:p14="http://schemas.microsoft.com/office/powerpoint/2010/main" val="736850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“Raw no es ‘sucio’, Raw es ‘fiel’.”</a:t>
            </a:r>
          </a:p>
          <a:p>
            <a:r>
              <a:rPr lang="es-ES" dirty="0"/>
              <a:t>“No se corrige a mano un CSV raw.”</a:t>
            </a:r>
          </a:p>
        </p:txBody>
      </p:sp>
      <p:sp>
        <p:nvSpPr>
          <p:cNvPr id="4" name="Marcador de número de diapositiva 3"/>
          <p:cNvSpPr>
            <a:spLocks noGrp="1"/>
          </p:cNvSpPr>
          <p:nvPr>
            <p:ph type="sldNum" sz="quarter" idx="5"/>
          </p:nvPr>
        </p:nvSpPr>
        <p:spPr/>
        <p:txBody>
          <a:bodyPr/>
          <a:lstStyle/>
          <a:p>
            <a:fld id="{ECD42843-D4B9-4059-BEB7-99E6BA2C359D}" type="slidenum">
              <a:rPr lang="es-CO" smtClean="0"/>
              <a:t>2</a:t>
            </a:fld>
            <a:endParaRPr lang="es-CO"/>
          </a:p>
        </p:txBody>
      </p:sp>
    </p:spTree>
    <p:extLst>
      <p:ext uri="{BB962C8B-B14F-4D97-AF65-F5344CB8AC3E}">
        <p14:creationId xmlns:p14="http://schemas.microsoft.com/office/powerpoint/2010/main" val="2645881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CD42843-D4B9-4059-BEB7-99E6BA2C359D}" type="slidenum">
              <a:rPr lang="es-CO" smtClean="0"/>
              <a:t>8</a:t>
            </a:fld>
            <a:endParaRPr lang="es-CO"/>
          </a:p>
        </p:txBody>
      </p:sp>
    </p:spTree>
    <p:extLst>
      <p:ext uri="{BB962C8B-B14F-4D97-AF65-F5344CB8AC3E}">
        <p14:creationId xmlns:p14="http://schemas.microsoft.com/office/powerpoint/2010/main" val="298870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0283CAE-5578-4433-A526-67FA17434B36}" type="slidenum">
              <a:rPr lang="es-CO" smtClean="0"/>
              <a:t>18</a:t>
            </a:fld>
            <a:endParaRPr lang="es-CO"/>
          </a:p>
        </p:txBody>
      </p:sp>
    </p:spTree>
    <p:extLst>
      <p:ext uri="{BB962C8B-B14F-4D97-AF65-F5344CB8AC3E}">
        <p14:creationId xmlns:p14="http://schemas.microsoft.com/office/powerpoint/2010/main" val="314810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 </a:t>
            </a:r>
            <a:r>
              <a:rPr lang="es-CO" dirty="0" err="1"/>
              <a:t>Reliability</a:t>
            </a:r>
            <a:r>
              <a:rPr lang="es-CO" dirty="0"/>
              <a:t>, </a:t>
            </a:r>
            <a:r>
              <a:rPr lang="es-CO" dirty="0" err="1"/>
              <a:t>Scalability</a:t>
            </a:r>
            <a:r>
              <a:rPr lang="es-CO" dirty="0"/>
              <a:t> o </a:t>
            </a:r>
            <a:r>
              <a:rPr lang="es-CO" dirty="0" err="1"/>
              <a:t>Availability</a:t>
            </a:r>
            <a:br>
              <a:rPr lang="es-CO" dirty="0"/>
            </a:br>
            <a:r>
              <a:rPr lang="es-CO" dirty="0"/>
              <a:t>Si cambia el archivo cambia el Hash</a:t>
            </a:r>
          </a:p>
        </p:txBody>
      </p:sp>
      <p:sp>
        <p:nvSpPr>
          <p:cNvPr id="4" name="Marcador de número de diapositiva 3"/>
          <p:cNvSpPr>
            <a:spLocks noGrp="1"/>
          </p:cNvSpPr>
          <p:nvPr>
            <p:ph type="sldNum" sz="quarter" idx="5"/>
          </p:nvPr>
        </p:nvSpPr>
        <p:spPr/>
        <p:txBody>
          <a:bodyPr/>
          <a:lstStyle/>
          <a:p>
            <a:fld id="{ECD42843-D4B9-4059-BEB7-99E6BA2C359D}" type="slidenum">
              <a:rPr lang="es-CO" smtClean="0"/>
              <a:t>20</a:t>
            </a:fld>
            <a:endParaRPr lang="es-CO"/>
          </a:p>
        </p:txBody>
      </p:sp>
    </p:spTree>
    <p:extLst>
      <p:ext uri="{BB962C8B-B14F-4D97-AF65-F5344CB8AC3E}">
        <p14:creationId xmlns:p14="http://schemas.microsoft.com/office/powerpoint/2010/main" val="180016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CD42843-D4B9-4059-BEB7-99E6BA2C359D}" type="slidenum">
              <a:rPr lang="es-CO" smtClean="0"/>
              <a:t>23</a:t>
            </a:fld>
            <a:endParaRPr lang="es-CO"/>
          </a:p>
        </p:txBody>
      </p:sp>
    </p:spTree>
    <p:extLst>
      <p:ext uri="{BB962C8B-B14F-4D97-AF65-F5344CB8AC3E}">
        <p14:creationId xmlns:p14="http://schemas.microsoft.com/office/powerpoint/2010/main" val="42968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209877-5C70-CE37-F69C-0B62CF1D35C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590C55E-E38F-E124-86E4-B9F8798B3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1DD9F45C-B9A3-F5E7-85CE-68A2CDCA6E8C}"/>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5" name="Marcador de pie de página 4">
            <a:extLst>
              <a:ext uri="{FF2B5EF4-FFF2-40B4-BE49-F238E27FC236}">
                <a16:creationId xmlns:a16="http://schemas.microsoft.com/office/drawing/2014/main" id="{76593A5D-9B00-7986-0BB7-25E6F6D8D35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639656-A674-C763-C7B0-BCFA252206A2}"/>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482999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C1E36-A023-3A6E-BB6F-D55ED023B99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3EE063BD-F239-2B11-BB7C-8A61BF5EEF4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044263-501A-8C48-4E64-5249A893DF24}"/>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5" name="Marcador de pie de página 4">
            <a:extLst>
              <a:ext uri="{FF2B5EF4-FFF2-40B4-BE49-F238E27FC236}">
                <a16:creationId xmlns:a16="http://schemas.microsoft.com/office/drawing/2014/main" id="{ED62C3C0-4DBC-2830-A4A5-29E65753B61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9F39EF1-C59D-E561-000B-841F0829F6AF}"/>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1082232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F625611-5326-CA3E-5247-25B2F046093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2B61ABA-9370-2329-9E94-166F17A6571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A6767D4-562F-7C58-F5FD-DAE04C6BE783}"/>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5" name="Marcador de pie de página 4">
            <a:extLst>
              <a:ext uri="{FF2B5EF4-FFF2-40B4-BE49-F238E27FC236}">
                <a16:creationId xmlns:a16="http://schemas.microsoft.com/office/drawing/2014/main" id="{A92A284A-F0C9-71AD-854E-6C642AA5EBF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CA4731C-9679-A0BC-D165-0E7A73B7956A}"/>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144940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B6DEB6-A406-F1DB-DC44-97858177F2A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A8C6C06-49D0-618A-7BE7-E723E0013A9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6661FFF-B011-4DC9-2D0E-3B9DE04FE8C6}"/>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5" name="Marcador de pie de página 4">
            <a:extLst>
              <a:ext uri="{FF2B5EF4-FFF2-40B4-BE49-F238E27FC236}">
                <a16:creationId xmlns:a16="http://schemas.microsoft.com/office/drawing/2014/main" id="{3FDD6C6D-38E1-2795-61B3-DF240A15BC3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0B89CDC-F695-BDB6-8DDE-892F032851AE}"/>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244186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E3151-D32D-F930-3128-0899FDB22A8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3F1635C-19D3-0EF5-FCED-0286A77556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45B9398-F3A8-5F07-B78F-E646AD2CD276}"/>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5" name="Marcador de pie de página 4">
            <a:extLst>
              <a:ext uri="{FF2B5EF4-FFF2-40B4-BE49-F238E27FC236}">
                <a16:creationId xmlns:a16="http://schemas.microsoft.com/office/drawing/2014/main" id="{85FBA183-D10A-B68F-5670-3EF99FE69EE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49D7E12-3298-2A53-167B-51A724C93AC6}"/>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1157059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B55658-B9A3-0BE9-017D-05CB8B98223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9379C99-FD87-AE71-0890-8064A01FECA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20EAA63-AC2A-741C-EFD0-026BAA44F38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7DCE447-B289-C951-D3C3-D5BB2F734231}"/>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6" name="Marcador de pie de página 5">
            <a:extLst>
              <a:ext uri="{FF2B5EF4-FFF2-40B4-BE49-F238E27FC236}">
                <a16:creationId xmlns:a16="http://schemas.microsoft.com/office/drawing/2014/main" id="{2E05BB33-2B6E-CFE6-946B-685DDD0790A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CB9F5BA-7F01-455E-5362-BEE253ADF096}"/>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76422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F64EB0-ECDF-DFF8-F552-5A6B089D41C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D2D8372-BA91-C19D-2D93-E74751666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7D171DD-7CA5-913A-358B-B46C3974AAA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45A62A5A-F73B-C199-B631-BD595CF259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5D01F88-1F30-16AD-F346-ADF80824099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6E996CE-9055-9335-F52C-7016DEF16E17}"/>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8" name="Marcador de pie de página 7">
            <a:extLst>
              <a:ext uri="{FF2B5EF4-FFF2-40B4-BE49-F238E27FC236}">
                <a16:creationId xmlns:a16="http://schemas.microsoft.com/office/drawing/2014/main" id="{DE1EF484-D551-9E13-2FA0-8CE46878BF9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CB46732B-F5A0-ED93-E2C6-488E26110B20}"/>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2839814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999C39-8E42-6C0A-8020-59B015CBD1A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3E2C92F8-E452-7E7A-2663-3399D2FC4930}"/>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4" name="Marcador de pie de página 3">
            <a:extLst>
              <a:ext uri="{FF2B5EF4-FFF2-40B4-BE49-F238E27FC236}">
                <a16:creationId xmlns:a16="http://schemas.microsoft.com/office/drawing/2014/main" id="{4E9BF325-7B01-A7FC-5E6F-B43DA0F55D6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B896FCDB-FC22-28C0-46A0-42E1AD5D6604}"/>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1237071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FA9E773-8A66-4005-C5F7-8C1A961949C6}"/>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3" name="Marcador de pie de página 2">
            <a:extLst>
              <a:ext uri="{FF2B5EF4-FFF2-40B4-BE49-F238E27FC236}">
                <a16:creationId xmlns:a16="http://schemas.microsoft.com/office/drawing/2014/main" id="{D78344F5-EE3C-F97E-C78D-4611010C8C60}"/>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EBC178BF-69D4-A948-6A39-FA714E9E70E9}"/>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7193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EEB67-FDCC-A3CB-1B2B-6E66ABA5911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38D5BA6-6A35-B686-992C-26D77B0483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B8B97C53-6B6C-DA9D-A5ED-8FDD9417D2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72854DD-F6BF-1680-04FC-8E0781E6AEB4}"/>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6" name="Marcador de pie de página 5">
            <a:extLst>
              <a:ext uri="{FF2B5EF4-FFF2-40B4-BE49-F238E27FC236}">
                <a16:creationId xmlns:a16="http://schemas.microsoft.com/office/drawing/2014/main" id="{8DD3EACE-1545-B5A1-68A0-CCD1174D433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B2597A5-3E9F-6AF3-72D4-E35DFA93A072}"/>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53998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8B0F6-11F3-36B4-A4B5-0C473962F9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E245D510-CF22-843C-34B7-411842B9E8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1720783-13CF-3ADE-F8D9-AB7728CDB6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32B39E0-8BAD-803A-0681-CEDE05A1299D}"/>
              </a:ext>
            </a:extLst>
          </p:cNvPr>
          <p:cNvSpPr>
            <a:spLocks noGrp="1"/>
          </p:cNvSpPr>
          <p:nvPr>
            <p:ph type="dt" sz="half" idx="10"/>
          </p:nvPr>
        </p:nvSpPr>
        <p:spPr/>
        <p:txBody>
          <a:bodyPr/>
          <a:lstStyle/>
          <a:p>
            <a:fld id="{40AC705C-2550-4F8F-A366-A1EB82E14758}" type="datetimeFigureOut">
              <a:rPr lang="es-CO" smtClean="0"/>
              <a:t>24/12/2025</a:t>
            </a:fld>
            <a:endParaRPr lang="es-CO"/>
          </a:p>
        </p:txBody>
      </p:sp>
      <p:sp>
        <p:nvSpPr>
          <p:cNvPr id="6" name="Marcador de pie de página 5">
            <a:extLst>
              <a:ext uri="{FF2B5EF4-FFF2-40B4-BE49-F238E27FC236}">
                <a16:creationId xmlns:a16="http://schemas.microsoft.com/office/drawing/2014/main" id="{DC0EFCF7-C9B4-87B3-1E25-8841419F13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C5F96F5-F726-8A42-9514-A42D53E8BCAD}"/>
              </a:ext>
            </a:extLst>
          </p:cNvPr>
          <p:cNvSpPr>
            <a:spLocks noGrp="1"/>
          </p:cNvSpPr>
          <p:nvPr>
            <p:ph type="sldNum" sz="quarter" idx="12"/>
          </p:nvPr>
        </p:nvSpPr>
        <p:spPr/>
        <p:txBody>
          <a:bodyPr/>
          <a:lstStyle/>
          <a:p>
            <a:fld id="{2D95B1F3-14C0-44CA-95B9-9B523B1F1640}" type="slidenum">
              <a:rPr lang="es-CO" smtClean="0"/>
              <a:t>‹Nº›</a:t>
            </a:fld>
            <a:endParaRPr lang="es-CO"/>
          </a:p>
        </p:txBody>
      </p:sp>
    </p:spTree>
    <p:extLst>
      <p:ext uri="{BB962C8B-B14F-4D97-AF65-F5344CB8AC3E}">
        <p14:creationId xmlns:p14="http://schemas.microsoft.com/office/powerpoint/2010/main" val="1169279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1C46646-E39B-A23D-9B36-B47122235B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593C099-809A-4E9F-664C-857A103D2E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D479E21-4DE5-415B-4FA3-D3FB23B861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AC705C-2550-4F8F-A366-A1EB82E14758}" type="datetimeFigureOut">
              <a:rPr lang="es-CO" smtClean="0"/>
              <a:t>24/12/2025</a:t>
            </a:fld>
            <a:endParaRPr lang="es-CO"/>
          </a:p>
        </p:txBody>
      </p:sp>
      <p:sp>
        <p:nvSpPr>
          <p:cNvPr id="5" name="Marcador de pie de página 4">
            <a:extLst>
              <a:ext uri="{FF2B5EF4-FFF2-40B4-BE49-F238E27FC236}">
                <a16:creationId xmlns:a16="http://schemas.microsoft.com/office/drawing/2014/main" id="{84A37D93-0D47-1555-5755-BDC3B8B2B3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3D23B034-6461-4DBB-61E1-BDA3640BE4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95B1F3-14C0-44CA-95B9-9B523B1F1640}" type="slidenum">
              <a:rPr lang="es-CO" smtClean="0"/>
              <a:t>‹Nº›</a:t>
            </a:fld>
            <a:endParaRPr lang="es-CO"/>
          </a:p>
        </p:txBody>
      </p:sp>
    </p:spTree>
    <p:extLst>
      <p:ext uri="{BB962C8B-B14F-4D97-AF65-F5344CB8AC3E}">
        <p14:creationId xmlns:p14="http://schemas.microsoft.com/office/powerpoint/2010/main" val="526025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microsoft.com/office/2017/06/relationships/model3d" Target="../media/model3d2.glb"/></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Designing Reliable, Scalable, and Maintainable Applications | by Daniel  Bueno | Medium">
            <a:extLst>
              <a:ext uri="{FF2B5EF4-FFF2-40B4-BE49-F238E27FC236}">
                <a16:creationId xmlns:a16="http://schemas.microsoft.com/office/drawing/2014/main" id="{821399FD-AC8A-DA8D-86A3-A99B5BC431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6396" y="643467"/>
            <a:ext cx="645920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221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EDF3E48-54C8-F39B-7D14-BD7BB5E33B44}"/>
              </a:ext>
            </a:extLst>
          </p:cNvPr>
          <p:cNvPicPr>
            <a:picLocks noChangeAspect="1"/>
          </p:cNvPicPr>
          <p:nvPr/>
        </p:nvPicPr>
        <p:blipFill>
          <a:blip r:embed="rId2">
            <a:alphaModFix amt="60000"/>
          </a:blip>
          <a:srcRect r="11111"/>
          <a:stretch>
            <a:fill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D8E886D2-5307-FB14-D73A-21C1CC511617}"/>
              </a:ext>
            </a:extLst>
          </p:cNvPr>
          <p:cNvSpPr>
            <a:spLocks noGrp="1"/>
          </p:cNvSpPr>
          <p:nvPr>
            <p:ph type="title"/>
          </p:nvPr>
        </p:nvSpPr>
        <p:spPr>
          <a:xfrm>
            <a:off x="1198181" y="728906"/>
            <a:ext cx="9792471" cy="2057037"/>
          </a:xfrm>
        </p:spPr>
        <p:txBody>
          <a:bodyPr>
            <a:normAutofit/>
          </a:bodyPr>
          <a:lstStyle/>
          <a:p>
            <a:r>
              <a:rPr lang="es-CO" dirty="0">
                <a:solidFill>
                  <a:srgbClr val="FFFFFF"/>
                </a:solidFill>
              </a:rPr>
              <a:t>Formas de implementar: Forma 1</a:t>
            </a:r>
          </a:p>
        </p:txBody>
      </p:sp>
      <p:sp>
        <p:nvSpPr>
          <p:cNvPr id="15" name="Marcador de contenido 14">
            <a:extLst>
              <a:ext uri="{FF2B5EF4-FFF2-40B4-BE49-F238E27FC236}">
                <a16:creationId xmlns:a16="http://schemas.microsoft.com/office/drawing/2014/main" id="{4F787244-2308-0B44-6C51-5432FFA110FB}"/>
              </a:ext>
            </a:extLst>
          </p:cNvPr>
          <p:cNvSpPr>
            <a:spLocks noGrp="1"/>
          </p:cNvSpPr>
          <p:nvPr>
            <p:ph idx="1"/>
          </p:nvPr>
        </p:nvSpPr>
        <p:spPr>
          <a:xfrm>
            <a:off x="1198181" y="2957665"/>
            <a:ext cx="9792471" cy="3171423"/>
          </a:xfrm>
        </p:spPr>
        <p:txBody>
          <a:bodyPr>
            <a:normAutofit/>
          </a:bodyPr>
          <a:lstStyle/>
          <a:p>
            <a:r>
              <a:rPr lang="es-CO" sz="2000">
                <a:solidFill>
                  <a:srgbClr val="FFFFFF"/>
                </a:solidFill>
              </a:rPr>
              <a:t>Publicar un tuit simplemente lo inserta en una colección global de tuits. Cuando un usuario solicita su cronología, busca a todas las personas que sigue, encuentra todos los tuits de cada uno y los fusiona (ordenados por fecha).</a:t>
            </a:r>
          </a:p>
          <a:p>
            <a:pPr marL="0" indent="0">
              <a:buNone/>
            </a:pPr>
            <a:endParaRPr lang="es-CO" sz="2000">
              <a:solidFill>
                <a:srgbClr val="FFFFFF"/>
              </a:solidFill>
            </a:endParaRPr>
          </a:p>
        </p:txBody>
      </p:sp>
      <p:pic>
        <p:nvPicPr>
          <p:cNvPr id="16" name="Marcador de contenido 5" descr="Texto&#10;&#10;El contenido generado por IA puede ser incorrecto.">
            <a:extLst>
              <a:ext uri="{FF2B5EF4-FFF2-40B4-BE49-F238E27FC236}">
                <a16:creationId xmlns:a16="http://schemas.microsoft.com/office/drawing/2014/main" id="{53AB62C0-5B68-B959-A6F6-C4EA5B00AC36}"/>
              </a:ext>
            </a:extLst>
          </p:cNvPr>
          <p:cNvPicPr>
            <a:picLocks noChangeAspect="1"/>
          </p:cNvPicPr>
          <p:nvPr/>
        </p:nvPicPr>
        <p:blipFill>
          <a:blip r:embed="rId3"/>
          <a:stretch>
            <a:fillRect/>
          </a:stretch>
        </p:blipFill>
        <p:spPr>
          <a:xfrm>
            <a:off x="524915" y="4072058"/>
            <a:ext cx="3822700" cy="780289"/>
          </a:xfrm>
          <a:prstGeom prst="rect">
            <a:avLst/>
          </a:prstGeom>
        </p:spPr>
      </p:pic>
      <p:pic>
        <p:nvPicPr>
          <p:cNvPr id="17" name="Imagen 16" descr="Diagrama, Tabla&#10;&#10;El contenido generado por IA puede ser incorrecto.">
            <a:extLst>
              <a:ext uri="{FF2B5EF4-FFF2-40B4-BE49-F238E27FC236}">
                <a16:creationId xmlns:a16="http://schemas.microsoft.com/office/drawing/2014/main" id="{2531E197-E9D4-A7CA-C5BD-6E0411C0CD1F}"/>
              </a:ext>
            </a:extLst>
          </p:cNvPr>
          <p:cNvPicPr>
            <a:picLocks noChangeAspect="1"/>
          </p:cNvPicPr>
          <p:nvPr/>
        </p:nvPicPr>
        <p:blipFill>
          <a:blip r:embed="rId4"/>
          <a:stretch>
            <a:fillRect/>
          </a:stretch>
        </p:blipFill>
        <p:spPr>
          <a:xfrm>
            <a:off x="4828998" y="4034644"/>
            <a:ext cx="6161653" cy="23636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35597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386F-B9AC-8494-1086-D7C73AE7D65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25B0170-9039-BB54-C627-AF0D570D1248}"/>
              </a:ext>
            </a:extLst>
          </p:cNvPr>
          <p:cNvPicPr>
            <a:picLocks noChangeAspect="1"/>
          </p:cNvPicPr>
          <p:nvPr/>
        </p:nvPicPr>
        <p:blipFill>
          <a:blip r:embed="rId2">
            <a:alphaModFix amt="60000"/>
          </a:blip>
          <a:srcRect r="11111"/>
          <a:stretch>
            <a:fill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DBA04AB2-82C5-B5CC-4A81-9F15434827AA}"/>
              </a:ext>
            </a:extLst>
          </p:cNvPr>
          <p:cNvSpPr>
            <a:spLocks noGrp="1"/>
          </p:cNvSpPr>
          <p:nvPr>
            <p:ph type="title"/>
          </p:nvPr>
        </p:nvSpPr>
        <p:spPr>
          <a:xfrm>
            <a:off x="1198181" y="728906"/>
            <a:ext cx="9792471" cy="2057037"/>
          </a:xfrm>
        </p:spPr>
        <p:txBody>
          <a:bodyPr>
            <a:normAutofit/>
          </a:bodyPr>
          <a:lstStyle/>
          <a:p>
            <a:r>
              <a:rPr lang="es-CO" dirty="0">
                <a:solidFill>
                  <a:srgbClr val="FFFFFF"/>
                </a:solidFill>
              </a:rPr>
              <a:t>Formas de implementar: Forma 2</a:t>
            </a:r>
          </a:p>
        </p:txBody>
      </p:sp>
      <p:sp>
        <p:nvSpPr>
          <p:cNvPr id="15" name="Marcador de contenido 14">
            <a:extLst>
              <a:ext uri="{FF2B5EF4-FFF2-40B4-BE49-F238E27FC236}">
                <a16:creationId xmlns:a16="http://schemas.microsoft.com/office/drawing/2014/main" id="{ED11FDFA-4648-9C56-9EF7-F1EB656E0255}"/>
              </a:ext>
            </a:extLst>
          </p:cNvPr>
          <p:cNvSpPr>
            <a:spLocks noGrp="1"/>
          </p:cNvSpPr>
          <p:nvPr>
            <p:ph idx="1"/>
          </p:nvPr>
        </p:nvSpPr>
        <p:spPr>
          <a:xfrm>
            <a:off x="1198181" y="2957665"/>
            <a:ext cx="9792471" cy="3171423"/>
          </a:xfrm>
        </p:spPr>
        <p:txBody>
          <a:bodyPr>
            <a:normAutofit/>
          </a:bodyPr>
          <a:lstStyle/>
          <a:p>
            <a:pPr marL="0" indent="0">
              <a:buNone/>
            </a:pPr>
            <a:r>
              <a:rPr lang="es-ES" sz="2000" dirty="0">
                <a:solidFill>
                  <a:srgbClr val="FFFFFF"/>
                </a:solidFill>
              </a:rPr>
              <a:t>Mantén una caché para la cronología de cada usuario, como un buzón de tuits para cada usuario destinatario. Cuando un usuario publique un tuit, busca a todas las personas que lo siguen e inserta el nuevo tuit en cada una de las cachés de su cronología. La solicitud para leer la cronología es entonces económica, ya que su resultado se calcula con antelación.</a:t>
            </a:r>
            <a:endParaRPr lang="es-CO" sz="2000" dirty="0">
              <a:solidFill>
                <a:srgbClr val="FFFFFF"/>
              </a:solidFill>
            </a:endParaRPr>
          </a:p>
        </p:txBody>
      </p:sp>
      <p:pic>
        <p:nvPicPr>
          <p:cNvPr id="5" name="Imagen 4" descr="Diagrama&#10;&#10;El contenido generado por IA puede ser incorrecto.">
            <a:extLst>
              <a:ext uri="{FF2B5EF4-FFF2-40B4-BE49-F238E27FC236}">
                <a16:creationId xmlns:a16="http://schemas.microsoft.com/office/drawing/2014/main" id="{85D36AF2-A966-6AF0-14B3-5A8169FDE15F}"/>
              </a:ext>
            </a:extLst>
          </p:cNvPr>
          <p:cNvPicPr>
            <a:picLocks noChangeAspect="1"/>
          </p:cNvPicPr>
          <p:nvPr/>
        </p:nvPicPr>
        <p:blipFill>
          <a:blip r:embed="rId3"/>
          <a:stretch>
            <a:fillRect/>
          </a:stretch>
        </p:blipFill>
        <p:spPr>
          <a:xfrm>
            <a:off x="4854241" y="4367544"/>
            <a:ext cx="6136411" cy="23240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8828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867FC-745D-28F1-DA82-B2F09525DD2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90FCDCB-1B75-42BF-12E7-3915EE8CF07E}"/>
              </a:ext>
            </a:extLst>
          </p:cNvPr>
          <p:cNvPicPr>
            <a:picLocks noChangeAspect="1"/>
          </p:cNvPicPr>
          <p:nvPr/>
        </p:nvPicPr>
        <p:blipFill>
          <a:blip r:embed="rId2">
            <a:alphaModFix amt="60000"/>
          </a:blip>
          <a:srcRect r="11111"/>
          <a:stretch>
            <a:fill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BF98DFAF-D672-980B-C1FC-F0127B8AC3EE}"/>
              </a:ext>
            </a:extLst>
          </p:cNvPr>
          <p:cNvSpPr>
            <a:spLocks noGrp="1"/>
          </p:cNvSpPr>
          <p:nvPr>
            <p:ph type="title"/>
          </p:nvPr>
        </p:nvSpPr>
        <p:spPr>
          <a:xfrm>
            <a:off x="1198181" y="728906"/>
            <a:ext cx="9792471" cy="2057037"/>
          </a:xfrm>
        </p:spPr>
        <p:txBody>
          <a:bodyPr>
            <a:normAutofit/>
          </a:bodyPr>
          <a:lstStyle/>
          <a:p>
            <a:r>
              <a:rPr lang="es-CO" dirty="0">
                <a:solidFill>
                  <a:srgbClr val="FFFFFF"/>
                </a:solidFill>
              </a:rPr>
              <a:t>Análisis</a:t>
            </a:r>
          </a:p>
        </p:txBody>
      </p:sp>
      <p:sp>
        <p:nvSpPr>
          <p:cNvPr id="15" name="Marcador de contenido 14">
            <a:extLst>
              <a:ext uri="{FF2B5EF4-FFF2-40B4-BE49-F238E27FC236}">
                <a16:creationId xmlns:a16="http://schemas.microsoft.com/office/drawing/2014/main" id="{B77A6B2F-FF88-7872-5298-1B34E3427750}"/>
              </a:ext>
            </a:extLst>
          </p:cNvPr>
          <p:cNvSpPr>
            <a:spLocks noGrp="1"/>
          </p:cNvSpPr>
          <p:nvPr>
            <p:ph idx="1"/>
          </p:nvPr>
        </p:nvSpPr>
        <p:spPr>
          <a:xfrm>
            <a:off x="1198181" y="2957665"/>
            <a:ext cx="9792471" cy="3171423"/>
          </a:xfrm>
        </p:spPr>
        <p:txBody>
          <a:bodyPr>
            <a:normAutofit lnSpcReduction="10000"/>
          </a:bodyPr>
          <a:lstStyle/>
          <a:p>
            <a:pPr marL="0" indent="0">
              <a:buNone/>
            </a:pPr>
            <a:r>
              <a:rPr lang="es-ES" sz="2000" dirty="0">
                <a:solidFill>
                  <a:srgbClr val="FFFFFF"/>
                </a:solidFill>
              </a:rPr>
              <a:t>El enfoque 2 funciona mejor porque la tasa promedio de tuits publicados es casi dos órdenes de magnitud menor que la tasa de lecturas en la cronología de inicio, por lo que en este caso es preferible trabajar más en el momento de la escritura y menos en el de la lectura.</a:t>
            </a:r>
          </a:p>
          <a:p>
            <a:pPr marL="0" indent="0">
              <a:buNone/>
            </a:pPr>
            <a:r>
              <a:rPr lang="es-ES" sz="2000" dirty="0">
                <a:solidFill>
                  <a:srgbClr val="FFFFFF"/>
                </a:solidFill>
              </a:rPr>
              <a:t>La desventaja del enfoque 2 es que publicar un tuit ahora requiere mucho trabajo adicional. </a:t>
            </a:r>
          </a:p>
          <a:p>
            <a:pPr marL="0" indent="0">
              <a:buNone/>
            </a:pPr>
            <a:r>
              <a:rPr lang="es-ES" sz="2000" dirty="0">
                <a:solidFill>
                  <a:srgbClr val="FFFFFF"/>
                </a:solidFill>
              </a:rPr>
              <a:t>En promedio, un tuit se entrega a unos 75 seguidores, por lo que 4.600 tuits por segundo se convierten en 345.000 escrituras por segundo en las cachés de la cronología de inicio. </a:t>
            </a:r>
          </a:p>
          <a:p>
            <a:pPr marL="0" indent="0">
              <a:buNone/>
            </a:pPr>
            <a:r>
              <a:rPr lang="es-ES" sz="2000" dirty="0">
                <a:solidFill>
                  <a:srgbClr val="FFFFFF"/>
                </a:solidFill>
              </a:rPr>
              <a:t>Algunos usuarios tienen más de 30 millones de seguidores. Esto significa que un solo tuit puede generar más de 30 millones de escrituras en las cronologías de inicio. </a:t>
            </a:r>
            <a:endParaRPr lang="es-CO" sz="2000" dirty="0">
              <a:solidFill>
                <a:srgbClr val="FFFFFF"/>
              </a:solidFill>
            </a:endParaRPr>
          </a:p>
        </p:txBody>
      </p:sp>
    </p:spTree>
    <p:extLst>
      <p:ext uri="{BB962C8B-B14F-4D97-AF65-F5344CB8AC3E}">
        <p14:creationId xmlns:p14="http://schemas.microsoft.com/office/powerpoint/2010/main" val="2135392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04A86C-A505-D945-E2DE-47735BB761A5}"/>
              </a:ext>
            </a:extLst>
          </p:cNvPr>
          <p:cNvSpPr>
            <a:spLocks noGrp="1"/>
          </p:cNvSpPr>
          <p:nvPr>
            <p:ph type="title"/>
          </p:nvPr>
        </p:nvSpPr>
        <p:spPr>
          <a:xfrm>
            <a:off x="838200" y="365125"/>
            <a:ext cx="10515600" cy="1325563"/>
          </a:xfrm>
        </p:spPr>
        <p:txBody>
          <a:bodyPr>
            <a:normAutofit/>
          </a:bodyPr>
          <a:lstStyle/>
          <a:p>
            <a:r>
              <a:rPr lang="es-CO" dirty="0">
                <a:solidFill>
                  <a:srgbClr val="FFFFFF"/>
                </a:solidFill>
              </a:rPr>
              <a:t>Rendimiento: ¿Qué pasa cuando se aumenta la carga?</a:t>
            </a:r>
          </a:p>
        </p:txBody>
      </p:sp>
      <p:sp>
        <p:nvSpPr>
          <p:cNvPr id="3" name="Marcador de contenido 2">
            <a:extLst>
              <a:ext uri="{FF2B5EF4-FFF2-40B4-BE49-F238E27FC236}">
                <a16:creationId xmlns:a16="http://schemas.microsoft.com/office/drawing/2014/main" id="{C1B23DEA-BE77-AEB9-78F3-6040F0F6E992}"/>
              </a:ext>
            </a:extLst>
          </p:cNvPr>
          <p:cNvSpPr>
            <a:spLocks noGrp="1"/>
          </p:cNvSpPr>
          <p:nvPr>
            <p:ph idx="1"/>
          </p:nvPr>
        </p:nvSpPr>
        <p:spPr>
          <a:xfrm>
            <a:off x="838200" y="1825625"/>
            <a:ext cx="10934700" cy="2567994"/>
          </a:xfrm>
        </p:spPr>
        <p:txBody>
          <a:bodyPr>
            <a:normAutofit lnSpcReduction="10000"/>
          </a:bodyPr>
          <a:lstStyle/>
          <a:p>
            <a:r>
              <a:rPr lang="es-ES" sz="2400" dirty="0">
                <a:solidFill>
                  <a:srgbClr val="FFFFFF"/>
                </a:solidFill>
              </a:rPr>
              <a:t>Al aumentar un parámetro de carga y mantener los recursos del sistema sin cambios, ¿cómo se ve afectado el rendimiento del sistema?</a:t>
            </a:r>
          </a:p>
          <a:p>
            <a:r>
              <a:rPr lang="es-ES" sz="2400" dirty="0">
                <a:solidFill>
                  <a:srgbClr val="FFFFFF"/>
                </a:solidFill>
              </a:rPr>
              <a:t>Al aumentar un parámetro de carga, ¿cuánto se deben aumentar los recursos para mantener el rendimiento?</a:t>
            </a:r>
          </a:p>
          <a:p>
            <a:r>
              <a:rPr lang="es-ES" sz="2400" dirty="0">
                <a:solidFill>
                  <a:srgbClr val="FFFFFF"/>
                </a:solidFill>
              </a:rPr>
              <a:t>En un sistema de procesamiento por lotes (Hadoop) nos preocupamos por el </a:t>
            </a:r>
            <a:r>
              <a:rPr lang="es-ES" sz="2400" i="1" dirty="0" err="1">
                <a:solidFill>
                  <a:srgbClr val="FFFFFF"/>
                </a:solidFill>
              </a:rPr>
              <a:t>throughput</a:t>
            </a:r>
            <a:r>
              <a:rPr lang="es-ES" sz="2400" dirty="0">
                <a:solidFill>
                  <a:srgbClr val="FFFFFF"/>
                </a:solidFill>
              </a:rPr>
              <a:t> (la cantidad de registros procesados por segundo). En los sistemas en línea importa el tiempo de respuesta.</a:t>
            </a:r>
            <a:endParaRPr lang="es-CO" sz="2400" dirty="0">
              <a:solidFill>
                <a:srgbClr val="FFFFFF"/>
              </a:solidFill>
            </a:endParaRPr>
          </a:p>
        </p:txBody>
      </p:sp>
      <p:pic>
        <p:nvPicPr>
          <p:cNvPr id="6" name="Imagen 5" descr="Imagen en blanco y negro&#10;&#10;El contenido generado por IA puede ser incorrecto.">
            <a:extLst>
              <a:ext uri="{FF2B5EF4-FFF2-40B4-BE49-F238E27FC236}">
                <a16:creationId xmlns:a16="http://schemas.microsoft.com/office/drawing/2014/main" id="{C19F671B-4303-5E5B-148F-62763BC258D3}"/>
              </a:ext>
            </a:extLst>
          </p:cNvPr>
          <p:cNvPicPr>
            <a:picLocks noChangeAspect="1"/>
          </p:cNvPicPr>
          <p:nvPr/>
        </p:nvPicPr>
        <p:blipFill>
          <a:blip r:embed="rId2"/>
          <a:stretch>
            <a:fillRect/>
          </a:stretch>
        </p:blipFill>
        <p:spPr>
          <a:xfrm>
            <a:off x="0" y="4393619"/>
            <a:ext cx="8002117" cy="2534004"/>
          </a:xfrm>
          <a:prstGeom prst="rect">
            <a:avLst/>
          </a:prstGeom>
        </p:spPr>
      </p:pic>
      <p:sp>
        <p:nvSpPr>
          <p:cNvPr id="7" name="Marcador de contenido 2">
            <a:extLst>
              <a:ext uri="{FF2B5EF4-FFF2-40B4-BE49-F238E27FC236}">
                <a16:creationId xmlns:a16="http://schemas.microsoft.com/office/drawing/2014/main" id="{C4B3CD35-AA14-211D-BF7E-D2F7F87463A1}"/>
              </a:ext>
            </a:extLst>
          </p:cNvPr>
          <p:cNvSpPr txBox="1">
            <a:spLocks/>
          </p:cNvSpPr>
          <p:nvPr/>
        </p:nvSpPr>
        <p:spPr>
          <a:xfrm>
            <a:off x="8255726" y="4206239"/>
            <a:ext cx="3936274" cy="228663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b="1" dirty="0">
                <a:solidFill>
                  <a:srgbClr val="FFFFFF"/>
                </a:solidFill>
              </a:rPr>
              <a:t>Latencia</a:t>
            </a:r>
            <a:r>
              <a:rPr lang="es-ES" sz="2000" dirty="0">
                <a:solidFill>
                  <a:srgbClr val="FFFFFF"/>
                </a:solidFill>
              </a:rPr>
              <a:t>: Tiempo que un requerimiento espera para ser atendido</a:t>
            </a:r>
            <a:r>
              <a:rPr lang="es-ES" sz="2000" b="1" dirty="0">
                <a:solidFill>
                  <a:srgbClr val="FFFFFF"/>
                </a:solidFill>
              </a:rPr>
              <a:t>. </a:t>
            </a:r>
          </a:p>
          <a:p>
            <a:r>
              <a:rPr lang="es-ES" sz="2000" b="1" dirty="0">
                <a:solidFill>
                  <a:srgbClr val="FFFFFF"/>
                </a:solidFill>
              </a:rPr>
              <a:t>Tiempo de respuesta</a:t>
            </a:r>
            <a:r>
              <a:rPr lang="es-ES" sz="2000" dirty="0">
                <a:solidFill>
                  <a:srgbClr val="FFFFFF"/>
                </a:solidFill>
              </a:rPr>
              <a:t>: Tiempo entre la  solicitud y la respuesta</a:t>
            </a:r>
          </a:p>
          <a:p>
            <a:r>
              <a:rPr lang="es-ES" sz="2400" dirty="0" err="1">
                <a:solidFill>
                  <a:srgbClr val="FFFFFF"/>
                </a:solidFill>
              </a:rPr>
              <a:t>Average</a:t>
            </a:r>
            <a:r>
              <a:rPr lang="es-ES" sz="2400" dirty="0">
                <a:solidFill>
                  <a:srgbClr val="FFFFFF"/>
                </a:solidFill>
              </a:rPr>
              <a:t> vs p50 vs p95</a:t>
            </a:r>
          </a:p>
          <a:p>
            <a:r>
              <a:rPr lang="es-ES" sz="2400" dirty="0">
                <a:solidFill>
                  <a:srgbClr val="FFFFFF"/>
                </a:solidFill>
              </a:rPr>
              <a:t>¿Por qué Amazon se preocupa por el p99 pero no por el p999?</a:t>
            </a:r>
            <a:endParaRPr lang="es-CO" sz="2400" dirty="0">
              <a:solidFill>
                <a:srgbClr val="FFFFFF"/>
              </a:solidFill>
            </a:endParaRPr>
          </a:p>
        </p:txBody>
      </p:sp>
    </p:spTree>
    <p:extLst>
      <p:ext uri="{BB962C8B-B14F-4D97-AF65-F5344CB8AC3E}">
        <p14:creationId xmlns:p14="http://schemas.microsoft.com/office/powerpoint/2010/main" val="3363393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479A1455-BCCA-BE96-7394-46DD91AB678F}"/>
              </a:ext>
            </a:extLst>
          </p:cNvPr>
          <p:cNvPicPr>
            <a:picLocks noGrp="1" noChangeAspect="1"/>
          </p:cNvPicPr>
          <p:nvPr>
            <p:ph idx="1"/>
          </p:nvPr>
        </p:nvPicPr>
        <p:blipFill>
          <a:blip r:embed="rId2"/>
          <a:srcRect r="872" b="1"/>
          <a:stretch>
            <a:fillRect/>
          </a:stretch>
        </p:blipFill>
        <p:spPr>
          <a:xfrm>
            <a:off x="20" y="1282"/>
            <a:ext cx="12191980" cy="6856718"/>
          </a:xfrm>
          <a:prstGeom prst="rect">
            <a:avLst/>
          </a:prstGeom>
        </p:spPr>
      </p:pic>
    </p:spTree>
    <p:extLst>
      <p:ext uri="{BB962C8B-B14F-4D97-AF65-F5344CB8AC3E}">
        <p14:creationId xmlns:p14="http://schemas.microsoft.com/office/powerpoint/2010/main" val="150530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otas adhesivas en una pared">
            <a:extLst>
              <a:ext uri="{FF2B5EF4-FFF2-40B4-BE49-F238E27FC236}">
                <a16:creationId xmlns:a16="http://schemas.microsoft.com/office/drawing/2014/main" id="{DF0E2405-356F-3CE1-9FC7-6B33F0FFD17C}"/>
              </a:ext>
            </a:extLst>
          </p:cNvPr>
          <p:cNvPicPr>
            <a:picLocks noChangeAspect="1"/>
          </p:cNvPicPr>
          <p:nvPr/>
        </p:nvPicPr>
        <p:blipFill>
          <a:blip r:embed="rId2"/>
          <a:srcRect l="22356" r="22619" b="1"/>
          <a:stretch>
            <a:fillRect/>
          </a:stretch>
        </p:blipFill>
        <p:spPr>
          <a:xfrm>
            <a:off x="-1" y="-2"/>
            <a:ext cx="5410198" cy="6858002"/>
          </a:xfrm>
          <a:prstGeom prst="rect">
            <a:avLst/>
          </a:prstGeom>
        </p:spPr>
      </p:pic>
      <p:sp>
        <p:nvSpPr>
          <p:cNvPr id="2" name="Título 1">
            <a:extLst>
              <a:ext uri="{FF2B5EF4-FFF2-40B4-BE49-F238E27FC236}">
                <a16:creationId xmlns:a16="http://schemas.microsoft.com/office/drawing/2014/main" id="{4492792B-B149-AF7B-652C-28B1E6E34962}"/>
              </a:ext>
            </a:extLst>
          </p:cNvPr>
          <p:cNvSpPr>
            <a:spLocks noGrp="1"/>
          </p:cNvSpPr>
          <p:nvPr>
            <p:ph type="title"/>
          </p:nvPr>
        </p:nvSpPr>
        <p:spPr>
          <a:xfrm>
            <a:off x="6115317" y="405685"/>
            <a:ext cx="5464968" cy="1559301"/>
          </a:xfrm>
        </p:spPr>
        <p:txBody>
          <a:bodyPr>
            <a:normAutofit/>
          </a:bodyPr>
          <a:lstStyle/>
          <a:p>
            <a:r>
              <a:rPr lang="es-CO" sz="4000" dirty="0"/>
              <a:t>¿Qué nos complica?</a:t>
            </a:r>
          </a:p>
        </p:txBody>
      </p:sp>
      <p:sp>
        <p:nvSpPr>
          <p:cNvPr id="3" name="Marcador de contenido 2">
            <a:extLst>
              <a:ext uri="{FF2B5EF4-FFF2-40B4-BE49-F238E27FC236}">
                <a16:creationId xmlns:a16="http://schemas.microsoft.com/office/drawing/2014/main" id="{22DE7256-A438-1DCD-4575-CCCDC6649D67}"/>
              </a:ext>
            </a:extLst>
          </p:cNvPr>
          <p:cNvSpPr>
            <a:spLocks noGrp="1"/>
          </p:cNvSpPr>
          <p:nvPr>
            <p:ph idx="1"/>
          </p:nvPr>
        </p:nvSpPr>
        <p:spPr>
          <a:xfrm>
            <a:off x="6115317" y="2743200"/>
            <a:ext cx="5247340" cy="3496878"/>
          </a:xfrm>
        </p:spPr>
        <p:txBody>
          <a:bodyPr anchor="ctr">
            <a:normAutofit/>
          </a:bodyPr>
          <a:lstStyle/>
          <a:p>
            <a:r>
              <a:rPr lang="es-CO" sz="2000"/>
              <a:t>¿Y si nuestro sistema de monetización se basa en la publicidad que ven los usuarios?</a:t>
            </a:r>
          </a:p>
          <a:p>
            <a:r>
              <a:rPr lang="es-CO" sz="2000"/>
              <a:t>¿Y si para que sea más adictiva la aplicación refrescamos las historias de forma intermitente cuando el usuario desliza hacia abajo la pantalla</a:t>
            </a:r>
          </a:p>
          <a:p>
            <a:r>
              <a:rPr lang="es-CO" sz="2000"/>
              <a:t>¿Y si hay otros intereses </a:t>
            </a:r>
            <a:r>
              <a:rPr lang="es-CO" sz="2000" i="1"/>
              <a:t>“under the coach”</a:t>
            </a:r>
          </a:p>
        </p:txBody>
      </p:sp>
    </p:spTree>
    <p:extLst>
      <p:ext uri="{BB962C8B-B14F-4D97-AF65-F5344CB8AC3E}">
        <p14:creationId xmlns:p14="http://schemas.microsoft.com/office/powerpoint/2010/main" val="6297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ontacargas levantando un contenedor en el jardín">
            <a:extLst>
              <a:ext uri="{FF2B5EF4-FFF2-40B4-BE49-F238E27FC236}">
                <a16:creationId xmlns:a16="http://schemas.microsoft.com/office/drawing/2014/main" id="{EA4A7F21-EC8C-1CF8-895E-E776D0C75BE8}"/>
              </a:ext>
            </a:extLst>
          </p:cNvPr>
          <p:cNvPicPr>
            <a:picLocks noChangeAspect="1"/>
          </p:cNvPicPr>
          <p:nvPr/>
        </p:nvPicPr>
        <p:blipFill>
          <a:blip r:embed="rId2">
            <a:alphaModFix amt="40000"/>
          </a:blip>
          <a:srcRect t="15730"/>
          <a:stretch>
            <a:fillRect/>
          </a:stretch>
        </p:blipFill>
        <p:spPr>
          <a:xfrm>
            <a:off x="20" y="10"/>
            <a:ext cx="12191979" cy="6857990"/>
          </a:xfrm>
          <a:prstGeom prst="rect">
            <a:avLst/>
          </a:prstGeom>
        </p:spPr>
      </p:pic>
      <p:sp>
        <p:nvSpPr>
          <p:cNvPr id="2" name="Título 1">
            <a:extLst>
              <a:ext uri="{FF2B5EF4-FFF2-40B4-BE49-F238E27FC236}">
                <a16:creationId xmlns:a16="http://schemas.microsoft.com/office/drawing/2014/main" id="{702C7CC8-C833-22A3-BAF1-D38E355BEC99}"/>
              </a:ext>
            </a:extLst>
          </p:cNvPr>
          <p:cNvSpPr>
            <a:spLocks noGrp="1"/>
          </p:cNvSpPr>
          <p:nvPr>
            <p:ph type="title"/>
          </p:nvPr>
        </p:nvSpPr>
        <p:spPr>
          <a:xfrm>
            <a:off x="841249" y="941832"/>
            <a:ext cx="10506456" cy="2057400"/>
          </a:xfrm>
        </p:spPr>
        <p:txBody>
          <a:bodyPr anchor="b">
            <a:normAutofit/>
          </a:bodyPr>
          <a:lstStyle/>
          <a:p>
            <a:r>
              <a:rPr lang="es-CO" sz="5000">
                <a:solidFill>
                  <a:schemeClr val="bg1"/>
                </a:solidFill>
              </a:rPr>
              <a:t>¿Cómo manejar la carga?</a:t>
            </a:r>
          </a:p>
        </p:txBody>
      </p:sp>
      <p:sp>
        <p:nvSpPr>
          <p:cNvPr id="3" name="Marcador de contenido 2">
            <a:extLst>
              <a:ext uri="{FF2B5EF4-FFF2-40B4-BE49-F238E27FC236}">
                <a16:creationId xmlns:a16="http://schemas.microsoft.com/office/drawing/2014/main" id="{6F177E3B-50E8-1DBD-5854-4A5F607D11F8}"/>
              </a:ext>
            </a:extLst>
          </p:cNvPr>
          <p:cNvSpPr>
            <a:spLocks noGrp="1"/>
          </p:cNvSpPr>
          <p:nvPr>
            <p:ph idx="1"/>
          </p:nvPr>
        </p:nvSpPr>
        <p:spPr>
          <a:xfrm>
            <a:off x="841248" y="3502152"/>
            <a:ext cx="10506456" cy="2670048"/>
          </a:xfrm>
        </p:spPr>
        <p:txBody>
          <a:bodyPr>
            <a:normAutofit/>
          </a:bodyPr>
          <a:lstStyle/>
          <a:p>
            <a:r>
              <a:rPr lang="es-CO" sz="1700">
                <a:solidFill>
                  <a:schemeClr val="bg1"/>
                </a:solidFill>
              </a:rPr>
              <a:t>Cada aumento de un orden de magnitud en  un parámetro de carga exige replantear la arquitectura</a:t>
            </a:r>
          </a:p>
          <a:p>
            <a:r>
              <a:rPr lang="es-CO" sz="1700">
                <a:solidFill>
                  <a:schemeClr val="bg1"/>
                </a:solidFill>
              </a:rPr>
              <a:t>Escalar hacia arriba vs escalar horizontalmente</a:t>
            </a:r>
          </a:p>
          <a:p>
            <a:r>
              <a:rPr lang="es-CO" sz="1700">
                <a:solidFill>
                  <a:schemeClr val="bg1"/>
                </a:solidFill>
              </a:rPr>
              <a:t>Sistemas escalables</a:t>
            </a:r>
          </a:p>
          <a:p>
            <a:r>
              <a:rPr lang="es-CO" sz="1700">
                <a:solidFill>
                  <a:schemeClr val="bg1"/>
                </a:solidFill>
              </a:rPr>
              <a:t>No hay una receta mágica para escalar adecuadamente pero se suelen construir a partir de bloques base de propósito general que se organizan en determinados patrones</a:t>
            </a:r>
          </a:p>
          <a:p>
            <a:r>
              <a:rPr lang="es-CO" sz="1700">
                <a:solidFill>
                  <a:schemeClr val="bg1"/>
                </a:solidFill>
              </a:rPr>
              <a:t>Una arquitectura se diseña sobre ciertas consideraciones particulares. Si no se cumplen la arquitectura falla</a:t>
            </a:r>
          </a:p>
        </p:txBody>
      </p:sp>
    </p:spTree>
    <p:extLst>
      <p:ext uri="{BB962C8B-B14F-4D97-AF65-F5344CB8AC3E}">
        <p14:creationId xmlns:p14="http://schemas.microsoft.com/office/powerpoint/2010/main" val="21995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77146D-908F-FBD9-30D7-8E7E3AB730BE}"/>
              </a:ext>
            </a:extLst>
          </p:cNvPr>
          <p:cNvSpPr>
            <a:spLocks noGrp="1"/>
          </p:cNvSpPr>
          <p:nvPr>
            <p:ph type="title"/>
          </p:nvPr>
        </p:nvSpPr>
        <p:spPr>
          <a:xfrm>
            <a:off x="4553733" y="548464"/>
            <a:ext cx="6798541" cy="1675623"/>
          </a:xfrm>
        </p:spPr>
        <p:txBody>
          <a:bodyPr anchor="b">
            <a:normAutofit/>
          </a:bodyPr>
          <a:lstStyle/>
          <a:p>
            <a:r>
              <a:rPr lang="es-CO" sz="4000"/>
              <a:t>Mantenibilidad</a:t>
            </a:r>
          </a:p>
        </p:txBody>
      </p:sp>
      <p:pic>
        <p:nvPicPr>
          <p:cNvPr id="6" name="Picture 5">
            <a:extLst>
              <a:ext uri="{FF2B5EF4-FFF2-40B4-BE49-F238E27FC236}">
                <a16:creationId xmlns:a16="http://schemas.microsoft.com/office/drawing/2014/main" id="{2EC3F251-7720-B3FA-DF43-3F21DB71D34E}"/>
              </a:ext>
            </a:extLst>
          </p:cNvPr>
          <p:cNvPicPr>
            <a:picLocks noChangeAspect="1"/>
          </p:cNvPicPr>
          <p:nvPr/>
        </p:nvPicPr>
        <p:blipFill>
          <a:blip r:embed="rId2"/>
          <a:srcRect l="35599" r="32887" b="-1"/>
          <a:stretch>
            <a:fillRect/>
          </a:stretch>
        </p:blipFill>
        <p:spPr>
          <a:xfrm>
            <a:off x="1" y="10"/>
            <a:ext cx="4196496" cy="6857990"/>
          </a:xfrm>
          <a:prstGeom prst="rect">
            <a:avLst/>
          </a:prstGeom>
          <a:effectLst/>
        </p:spPr>
      </p:pic>
      <p:graphicFrame>
        <p:nvGraphicFramePr>
          <p:cNvPr id="5" name="Marcador de contenido 2">
            <a:extLst>
              <a:ext uri="{FF2B5EF4-FFF2-40B4-BE49-F238E27FC236}">
                <a16:creationId xmlns:a16="http://schemas.microsoft.com/office/drawing/2014/main" id="{15B35258-59B2-E38B-4AB0-86DFCBAA2A22}"/>
              </a:ext>
            </a:extLst>
          </p:cNvPr>
          <p:cNvGraphicFramePr>
            <a:graphicFrameLocks noGrp="1"/>
          </p:cNvGraphicFramePr>
          <p:nvPr>
            <p:ph idx="1"/>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8132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D747AE-D879-7DF1-BDE3-F84A07AE29B5}"/>
              </a:ext>
            </a:extLst>
          </p:cNvPr>
          <p:cNvSpPr>
            <a:spLocks noGrp="1"/>
          </p:cNvSpPr>
          <p:nvPr>
            <p:ph type="title"/>
          </p:nvPr>
        </p:nvSpPr>
        <p:spPr>
          <a:xfrm>
            <a:off x="417096" y="-10109"/>
            <a:ext cx="7420618" cy="2040435"/>
          </a:xfrm>
        </p:spPr>
        <p:txBody>
          <a:bodyPr/>
          <a:lstStyle/>
          <a:p>
            <a:r>
              <a:rPr lang="es-CO" sz="6000" dirty="0" err="1"/>
              <a:t>Operatibilidad</a:t>
            </a:r>
            <a:endParaRPr lang="es-CO" dirty="0"/>
          </a:p>
        </p:txBody>
      </p:sp>
      <p:graphicFrame>
        <p:nvGraphicFramePr>
          <p:cNvPr id="6" name="Marcador de contenido 2">
            <a:extLst>
              <a:ext uri="{FF2B5EF4-FFF2-40B4-BE49-F238E27FC236}">
                <a16:creationId xmlns:a16="http://schemas.microsoft.com/office/drawing/2014/main" id="{4BAD8E6F-2D86-B458-F349-3A1A39C6A42F}"/>
              </a:ext>
            </a:extLst>
          </p:cNvPr>
          <p:cNvGraphicFramePr>
            <a:graphicFrameLocks noGrp="1"/>
          </p:cNvGraphicFramePr>
          <p:nvPr>
            <p:ph idx="1"/>
          </p:nvPr>
        </p:nvGraphicFramePr>
        <p:xfrm>
          <a:off x="240631" y="2258420"/>
          <a:ext cx="11534273" cy="4599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a:extLst>
              <a:ext uri="{FF2B5EF4-FFF2-40B4-BE49-F238E27FC236}">
                <a16:creationId xmlns:a16="http://schemas.microsoft.com/office/drawing/2014/main" id="{9E502F33-C422-DD9A-2523-6D6FC524347B}"/>
              </a:ext>
            </a:extLst>
          </p:cNvPr>
          <p:cNvPicPr>
            <a:picLocks noChangeAspect="1"/>
          </p:cNvPicPr>
          <p:nvPr/>
        </p:nvPicPr>
        <p:blipFill>
          <a:blip r:embed="rId8"/>
          <a:stretch>
            <a:fillRect/>
          </a:stretch>
        </p:blipFill>
        <p:spPr>
          <a:xfrm>
            <a:off x="8595360" y="217986"/>
            <a:ext cx="3179544" cy="1812340"/>
          </a:xfrm>
          <a:prstGeom prst="rect">
            <a:avLst/>
          </a:prstGeom>
        </p:spPr>
      </p:pic>
    </p:spTree>
    <p:extLst>
      <p:ext uri="{BB962C8B-B14F-4D97-AF65-F5344CB8AC3E}">
        <p14:creationId xmlns:p14="http://schemas.microsoft.com/office/powerpoint/2010/main" val="1649438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BF9609-FCDA-76B9-BF7A-DDB46BA1ED3F}"/>
              </a:ext>
            </a:extLst>
          </p:cNvPr>
          <p:cNvSpPr>
            <a:spLocks noGrp="1"/>
          </p:cNvSpPr>
          <p:nvPr>
            <p:ph type="title"/>
          </p:nvPr>
        </p:nvSpPr>
        <p:spPr>
          <a:xfrm>
            <a:off x="5868557" y="1138036"/>
            <a:ext cx="5444382" cy="1402470"/>
          </a:xfrm>
        </p:spPr>
        <p:txBody>
          <a:bodyPr anchor="t">
            <a:normAutofit/>
          </a:bodyPr>
          <a:lstStyle/>
          <a:p>
            <a:r>
              <a:rPr lang="es-CO" sz="3200"/>
              <a:t>Abstracción</a:t>
            </a:r>
          </a:p>
        </p:txBody>
      </p:sp>
      <p:pic>
        <p:nvPicPr>
          <p:cNvPr id="5" name="Picture 4">
            <a:extLst>
              <a:ext uri="{FF2B5EF4-FFF2-40B4-BE49-F238E27FC236}">
                <a16:creationId xmlns:a16="http://schemas.microsoft.com/office/drawing/2014/main" id="{3475C39E-1177-777F-9C01-B474BB102263}"/>
              </a:ext>
            </a:extLst>
          </p:cNvPr>
          <p:cNvPicPr>
            <a:picLocks noChangeAspect="1"/>
          </p:cNvPicPr>
          <p:nvPr/>
        </p:nvPicPr>
        <p:blipFill>
          <a:blip r:embed="rId2"/>
          <a:srcRect l="12153" r="45596"/>
          <a:stretch>
            <a:fillRect/>
          </a:stretch>
        </p:blipFill>
        <p:spPr>
          <a:xfrm>
            <a:off x="-1" y="10"/>
            <a:ext cx="5151179" cy="6857990"/>
          </a:xfrm>
          <a:prstGeom prst="rect">
            <a:avLst/>
          </a:prstGeom>
        </p:spPr>
      </p:pic>
      <p:sp>
        <p:nvSpPr>
          <p:cNvPr id="3" name="Marcador de contenido 2">
            <a:extLst>
              <a:ext uri="{FF2B5EF4-FFF2-40B4-BE49-F238E27FC236}">
                <a16:creationId xmlns:a16="http://schemas.microsoft.com/office/drawing/2014/main" id="{77D5B594-8A10-5423-F686-43522F03292F}"/>
              </a:ext>
            </a:extLst>
          </p:cNvPr>
          <p:cNvSpPr>
            <a:spLocks noGrp="1"/>
          </p:cNvSpPr>
          <p:nvPr>
            <p:ph idx="1"/>
          </p:nvPr>
        </p:nvSpPr>
        <p:spPr>
          <a:xfrm>
            <a:off x="5868557" y="2551176"/>
            <a:ext cx="5444382" cy="3591207"/>
          </a:xfrm>
        </p:spPr>
        <p:txBody>
          <a:bodyPr>
            <a:normAutofit/>
          </a:bodyPr>
          <a:lstStyle/>
          <a:p>
            <a:r>
              <a:rPr lang="es-ES" sz="2000" dirty="0"/>
              <a:t>Los lenguajes de programación de alto nivel son abstracciones que ocultan código máquina, registros de CPU y llamadas al sistema. SQL es una abstracción que oculta estructuras de datos complejas en disco y memoria, solicitudes concurrentes de otros clientes e inconsistencias tras fallos.</a:t>
            </a:r>
          </a:p>
          <a:p>
            <a:r>
              <a:rPr lang="es-CO" sz="2000" dirty="0"/>
              <a:t>La abstracción en los sistemas de datos ayudan a la simplicidad - </a:t>
            </a:r>
            <a:r>
              <a:rPr lang="es-CO" sz="2000" dirty="0" err="1"/>
              <a:t>Operatibilidad</a:t>
            </a:r>
            <a:endParaRPr lang="es-CO" sz="2000" dirty="0"/>
          </a:p>
        </p:txBody>
      </p:sp>
    </p:spTree>
    <p:extLst>
      <p:ext uri="{BB962C8B-B14F-4D97-AF65-F5344CB8AC3E}">
        <p14:creationId xmlns:p14="http://schemas.microsoft.com/office/powerpoint/2010/main" val="337970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7314F-6408-8F90-7BBA-647D0ED72B6B}"/>
              </a:ext>
            </a:extLst>
          </p:cNvPr>
          <p:cNvSpPr>
            <a:spLocks noGrp="1"/>
          </p:cNvSpPr>
          <p:nvPr>
            <p:ph type="title"/>
          </p:nvPr>
        </p:nvSpPr>
        <p:spPr/>
        <p:txBody>
          <a:bodyPr/>
          <a:lstStyle/>
          <a:p>
            <a:pPr algn="ctr"/>
            <a:r>
              <a:rPr lang="es-CO" b="1" dirty="0" err="1">
                <a:ln w="22225">
                  <a:solidFill>
                    <a:schemeClr val="accent2"/>
                  </a:solidFill>
                  <a:prstDash val="solid"/>
                </a:ln>
                <a:solidFill>
                  <a:schemeClr val="accent2">
                    <a:lumMod val="40000"/>
                    <a:lumOff val="60000"/>
                  </a:schemeClr>
                </a:solidFill>
              </a:rPr>
              <a:t>Bronze</a:t>
            </a:r>
            <a:r>
              <a:rPr lang="es-CO" b="1" dirty="0">
                <a:ln w="22225">
                  <a:solidFill>
                    <a:schemeClr val="accent2"/>
                  </a:solidFill>
                  <a:prstDash val="solid"/>
                </a:ln>
                <a:solidFill>
                  <a:schemeClr val="accent2">
                    <a:lumMod val="40000"/>
                    <a:lumOff val="60000"/>
                  </a:schemeClr>
                </a:solidFill>
              </a:rPr>
              <a:t>/Raw = Trazabilidad</a:t>
            </a:r>
          </a:p>
        </p:txBody>
      </p:sp>
      <p:sp>
        <p:nvSpPr>
          <p:cNvPr id="3" name="Marcador de contenido 2">
            <a:extLst>
              <a:ext uri="{FF2B5EF4-FFF2-40B4-BE49-F238E27FC236}">
                <a16:creationId xmlns:a16="http://schemas.microsoft.com/office/drawing/2014/main" id="{C2781B19-B257-EEDA-4DAD-356489917ECD}"/>
              </a:ext>
            </a:extLst>
          </p:cNvPr>
          <p:cNvSpPr>
            <a:spLocks noGrp="1"/>
          </p:cNvSpPr>
          <p:nvPr>
            <p:ph idx="1"/>
          </p:nvPr>
        </p:nvSpPr>
        <p:spPr>
          <a:xfrm>
            <a:off x="764457" y="5437996"/>
            <a:ext cx="2190135" cy="543949"/>
          </a:xfrm>
        </p:spPr>
        <p:txBody>
          <a:bodyPr/>
          <a:lstStyle/>
          <a:p>
            <a:pPr marL="0" indent="0">
              <a:buNone/>
            </a:pPr>
            <a:r>
              <a:rPr lang="es-CO" dirty="0"/>
              <a:t>CSV Original</a:t>
            </a:r>
          </a:p>
        </p:txBody>
      </p:sp>
      <p:sp>
        <p:nvSpPr>
          <p:cNvPr id="4" name="Marcador de contenido 2">
            <a:extLst>
              <a:ext uri="{FF2B5EF4-FFF2-40B4-BE49-F238E27FC236}">
                <a16:creationId xmlns:a16="http://schemas.microsoft.com/office/drawing/2014/main" id="{BA202D3B-A2B6-D5C1-A10D-5F5D9BA794FD}"/>
              </a:ext>
            </a:extLst>
          </p:cNvPr>
          <p:cNvSpPr txBox="1">
            <a:spLocks/>
          </p:cNvSpPr>
          <p:nvPr/>
        </p:nvSpPr>
        <p:spPr>
          <a:xfrm>
            <a:off x="8502445" y="4102978"/>
            <a:ext cx="3689555" cy="681529"/>
          </a:xfrm>
          <a:prstGeom prst="rect">
            <a:avLst/>
          </a:prstGeom>
        </p:spPr>
        <p:txBody>
          <a:bodyPr vert="horz" lIns="91440" tIns="45720" rIns="91440" bIns="45720" rtlCol="0">
            <a:normAutofit/>
            <a:scene3d>
              <a:camera prst="orthographicFront"/>
              <a:lightRig rig="soft" dir="t">
                <a:rot lat="0" lon="0" rev="15600000"/>
              </a:lightRig>
            </a:scene3d>
            <a:sp3d extrusionH="57150" prstMaterial="softEdge">
              <a:bevelT w="25400" h="38100"/>
            </a:sp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sz="3600" b="1" dirty="0">
                <a:ln/>
                <a:solidFill>
                  <a:schemeClr val="accent4"/>
                </a:solidFill>
              </a:rPr>
              <a:t>¡NO SE EDITA!</a:t>
            </a:r>
          </a:p>
        </p:txBody>
      </p:sp>
      <mc:AlternateContent xmlns:mc="http://schemas.openxmlformats.org/markup-compatibility/2006">
        <mc:Choice xmlns:am3d="http://schemas.microsoft.com/office/drawing/2017/model3d" Requires="am3d">
          <p:graphicFrame>
            <p:nvGraphicFramePr>
              <p:cNvPr id="5" name="Modelo 3D 4" descr="Candado cerrado">
                <a:extLst>
                  <a:ext uri="{FF2B5EF4-FFF2-40B4-BE49-F238E27FC236}">
                    <a16:creationId xmlns:a16="http://schemas.microsoft.com/office/drawing/2014/main" id="{E3BDBA4E-7188-C060-6AD5-86A902EB6EC1}"/>
                  </a:ext>
                </a:extLst>
              </p:cNvPr>
              <p:cNvGraphicFramePr>
                <a:graphicFrameLocks noChangeAspect="1"/>
              </p:cNvGraphicFramePr>
              <p:nvPr>
                <p:extLst>
                  <p:ext uri="{D42A27DB-BD31-4B8C-83A1-F6EECF244321}">
                    <p14:modId xmlns:p14="http://schemas.microsoft.com/office/powerpoint/2010/main" val="497604182"/>
                  </p:ext>
                </p:extLst>
              </p:nvPr>
            </p:nvGraphicFramePr>
            <p:xfrm>
              <a:off x="4662653" y="1148026"/>
              <a:ext cx="2866692" cy="4561945"/>
            </p:xfrm>
            <a:graphic>
              <a:graphicData uri="http://schemas.microsoft.com/office/drawing/2017/model3d">
                <am3d:model3d r:embed="rId3">
                  <am3d:spPr>
                    <a:xfrm>
                      <a:off x="0" y="0"/>
                      <a:ext cx="2866692" cy="4561945"/>
                    </a:xfrm>
                    <a:prstGeom prst="rect">
                      <a:avLst/>
                    </a:prstGeom>
                  </am3d:spPr>
                  <am3d:camera>
                    <am3d:pos x="0" y="0" z="57662077"/>
                    <am3d:up dx="0" dy="36000000" dz="0"/>
                    <am3d:lookAt x="0" y="0" z="0"/>
                    <am3d:perspective fov="2700000"/>
                  </am3d:camera>
                  <am3d:trans>
                    <am3d:meterPerModelUnit n="16666683" d="1000000"/>
                    <am3d:preTrans dx="0" dy="0" dz="0"/>
                    <am3d:scale>
                      <am3d:sx n="1000000" d="1000000"/>
                      <am3d:sy n="1000000" d="1000000"/>
                      <am3d:sz n="1000000" d="1000000"/>
                    </am3d:scale>
                    <am3d:rot ax="916868" ay="1395801" az="369534"/>
                    <am3d:postTrans dx="0" dy="0" dz="0"/>
                  </am3d:trans>
                  <am3d:raster rName="Office3DRenderer" rVer="16.0.8326">
                    <am3d:blip r:embed="rId4"/>
                  </am3d:raster>
                  <am3d:objViewport viewportSz="53048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o 3D 4" descr="Candado cerrado">
                <a:extLst>
                  <a:ext uri="{FF2B5EF4-FFF2-40B4-BE49-F238E27FC236}">
                    <a16:creationId xmlns:a16="http://schemas.microsoft.com/office/drawing/2014/main" id="{E3BDBA4E-7188-C060-6AD5-86A902EB6EC1}"/>
                  </a:ext>
                </a:extLst>
              </p:cNvPr>
              <p:cNvPicPr>
                <a:picLocks noGrp="1" noRot="1" noChangeAspect="1" noMove="1" noResize="1" noEditPoints="1" noAdjustHandles="1" noChangeArrowheads="1" noChangeShapeType="1" noCrop="1"/>
              </p:cNvPicPr>
              <p:nvPr/>
            </p:nvPicPr>
            <p:blipFill>
              <a:blip r:embed="rId4"/>
              <a:stretch>
                <a:fillRect/>
              </a:stretch>
            </p:blipFill>
            <p:spPr>
              <a:xfrm>
                <a:off x="4662653" y="1148026"/>
                <a:ext cx="2866692" cy="4561945"/>
              </a:xfrm>
              <a:prstGeom prst="rect">
                <a:avLst/>
              </a:prstGeom>
            </p:spPr>
          </p:pic>
        </mc:Fallback>
      </mc:AlternateContent>
      <p:pic>
        <p:nvPicPr>
          <p:cNvPr id="1026" name="Picture 2" descr="CSV file icon. Datasheet icon. Vector. 26729691 Vector Art at Vecteezy">
            <a:extLst>
              <a:ext uri="{FF2B5EF4-FFF2-40B4-BE49-F238E27FC236}">
                <a16:creationId xmlns:a16="http://schemas.microsoft.com/office/drawing/2014/main" id="{F670A8B1-7D8C-C06A-C5F7-6C9B0817FF3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3903" y="2998726"/>
            <a:ext cx="2711245" cy="2711245"/>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a la derecha 5">
            <a:extLst>
              <a:ext uri="{FF2B5EF4-FFF2-40B4-BE49-F238E27FC236}">
                <a16:creationId xmlns:a16="http://schemas.microsoft.com/office/drawing/2014/main" id="{6C9FB2F5-E5DF-851C-1FA2-BD45F0B6030A}"/>
              </a:ext>
            </a:extLst>
          </p:cNvPr>
          <p:cNvSpPr/>
          <p:nvPr/>
        </p:nvSpPr>
        <p:spPr>
          <a:xfrm>
            <a:off x="3028335" y="3962400"/>
            <a:ext cx="1248697" cy="786581"/>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7" name="Flecha: a la derecha 6">
            <a:extLst>
              <a:ext uri="{FF2B5EF4-FFF2-40B4-BE49-F238E27FC236}">
                <a16:creationId xmlns:a16="http://schemas.microsoft.com/office/drawing/2014/main" id="{B8C0E72B-0D38-522E-DA5C-054DFA603864}"/>
              </a:ext>
            </a:extLst>
          </p:cNvPr>
          <p:cNvSpPr/>
          <p:nvPr/>
        </p:nvSpPr>
        <p:spPr>
          <a:xfrm>
            <a:off x="7477136" y="3961057"/>
            <a:ext cx="1248697" cy="786581"/>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77627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6447B-083D-D019-DF9D-C834A452A2C1}"/>
              </a:ext>
            </a:extLst>
          </p:cNvPr>
          <p:cNvSpPr>
            <a:spLocks noGrp="1"/>
          </p:cNvSpPr>
          <p:nvPr>
            <p:ph type="title"/>
          </p:nvPr>
        </p:nvSpPr>
        <p:spPr/>
        <p:txBody>
          <a:bodyPr/>
          <a:lstStyle/>
          <a:p>
            <a:r>
              <a:rPr lang="es-CO" dirty="0"/>
              <a:t>¿Qué es un hash?</a:t>
            </a:r>
          </a:p>
        </p:txBody>
      </p:sp>
      <p:pic>
        <p:nvPicPr>
          <p:cNvPr id="9" name="Picture 2" descr="CSV file icon. Datasheet icon. Vector. 26729691 Vector Art at Vecteezy">
            <a:extLst>
              <a:ext uri="{FF2B5EF4-FFF2-40B4-BE49-F238E27FC236}">
                <a16:creationId xmlns:a16="http://schemas.microsoft.com/office/drawing/2014/main" id="{7D6E986B-DA32-C2C8-5DDB-7ABC587E33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407" y="2703758"/>
            <a:ext cx="2711245" cy="27112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Modelo 3D 9" descr="Equipo todo en uno">
                <a:extLst>
                  <a:ext uri="{FF2B5EF4-FFF2-40B4-BE49-F238E27FC236}">
                    <a16:creationId xmlns:a16="http://schemas.microsoft.com/office/drawing/2014/main" id="{91C364EE-7088-C52C-7EB6-8FB5F9EEA8EA}"/>
                  </a:ext>
                </a:extLst>
              </p:cNvPr>
              <p:cNvGraphicFramePr>
                <a:graphicFrameLocks noChangeAspect="1"/>
              </p:cNvGraphicFramePr>
              <p:nvPr>
                <p:extLst>
                  <p:ext uri="{D42A27DB-BD31-4B8C-83A1-F6EECF244321}">
                    <p14:modId xmlns:p14="http://schemas.microsoft.com/office/powerpoint/2010/main" val="1754401281"/>
                  </p:ext>
                </p:extLst>
              </p:nvPr>
            </p:nvGraphicFramePr>
            <p:xfrm>
              <a:off x="4246208" y="1964107"/>
              <a:ext cx="3380714" cy="4004753"/>
            </p:xfrm>
            <a:graphic>
              <a:graphicData uri="http://schemas.microsoft.com/office/drawing/2017/model3d">
                <am3d:model3d r:embed="rId4">
                  <am3d:spPr>
                    <a:xfrm>
                      <a:off x="0" y="0"/>
                      <a:ext cx="3380714" cy="4004753"/>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1626739" ay="52335" az="26792"/>
                    <am3d:postTrans dx="0" dy="0" dz="0"/>
                  </am3d:trans>
                  <am3d:raster rName="Office3DRenderer" rVer="16.0.8326">
                    <am3d:blip r:embed="rId5"/>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Modelo 3D 9" descr="Equipo todo en uno">
                <a:extLst>
                  <a:ext uri="{FF2B5EF4-FFF2-40B4-BE49-F238E27FC236}">
                    <a16:creationId xmlns:a16="http://schemas.microsoft.com/office/drawing/2014/main" id="{91C364EE-7088-C52C-7EB6-8FB5F9EEA8EA}"/>
                  </a:ext>
                </a:extLst>
              </p:cNvPr>
              <p:cNvPicPr>
                <a:picLocks noGrp="1" noRot="1" noChangeAspect="1" noMove="1" noResize="1" noEditPoints="1" noAdjustHandles="1" noChangeArrowheads="1" noChangeShapeType="1" noCrop="1"/>
              </p:cNvPicPr>
              <p:nvPr/>
            </p:nvPicPr>
            <p:blipFill>
              <a:blip r:embed="rId5"/>
              <a:stretch>
                <a:fillRect/>
              </a:stretch>
            </p:blipFill>
            <p:spPr>
              <a:xfrm>
                <a:off x="4246208" y="1964107"/>
                <a:ext cx="3380714" cy="4004753"/>
              </a:xfrm>
              <a:prstGeom prst="rect">
                <a:avLst/>
              </a:prstGeom>
            </p:spPr>
          </p:pic>
        </mc:Fallback>
      </mc:AlternateContent>
      <p:sp>
        <p:nvSpPr>
          <p:cNvPr id="11" name="Rectángulo 10">
            <a:extLst>
              <a:ext uri="{FF2B5EF4-FFF2-40B4-BE49-F238E27FC236}">
                <a16:creationId xmlns:a16="http://schemas.microsoft.com/office/drawing/2014/main" id="{68E5862C-A5A2-8552-D6B0-90108DFFCE02}"/>
              </a:ext>
            </a:extLst>
          </p:cNvPr>
          <p:cNvSpPr/>
          <p:nvPr/>
        </p:nvSpPr>
        <p:spPr>
          <a:xfrm>
            <a:off x="4427424" y="2889126"/>
            <a:ext cx="2924198" cy="923330"/>
          </a:xfrm>
          <a:prstGeom prst="rect">
            <a:avLst/>
          </a:prstGeom>
          <a:noFill/>
        </p:spPr>
        <p:txBody>
          <a:bodyPr wrap="none" lIns="91440" tIns="45720" rIns="91440" bIns="45720">
            <a:spAutoFit/>
          </a:bodyPr>
          <a:lstStyle/>
          <a:p>
            <a:pPr algn="ctr"/>
            <a:r>
              <a:rPr lang="es-ES" sz="5400" b="1" cap="none" spc="50" dirty="0">
                <a:ln w="0"/>
                <a:solidFill>
                  <a:schemeClr val="bg2"/>
                </a:solidFill>
                <a:effectLst>
                  <a:innerShdw blurRad="63500" dist="50800" dir="13500000">
                    <a:srgbClr val="000000">
                      <a:alpha val="50000"/>
                    </a:srgbClr>
                  </a:innerShdw>
                </a:effectLst>
              </a:rPr>
              <a:t>SHA-256</a:t>
            </a:r>
          </a:p>
        </p:txBody>
      </p:sp>
      <p:sp>
        <p:nvSpPr>
          <p:cNvPr id="12" name="Rectángulo 11">
            <a:extLst>
              <a:ext uri="{FF2B5EF4-FFF2-40B4-BE49-F238E27FC236}">
                <a16:creationId xmlns:a16="http://schemas.microsoft.com/office/drawing/2014/main" id="{A1D784A3-4C38-E2AA-C520-EF3463CDAF9A}"/>
              </a:ext>
            </a:extLst>
          </p:cNvPr>
          <p:cNvSpPr/>
          <p:nvPr/>
        </p:nvSpPr>
        <p:spPr>
          <a:xfrm>
            <a:off x="5865983" y="3488445"/>
            <a:ext cx="184731" cy="923330"/>
          </a:xfrm>
          <a:prstGeom prst="rect">
            <a:avLst/>
          </a:prstGeom>
          <a:noFill/>
        </p:spPr>
        <p:txBody>
          <a:bodyPr wrap="non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ángulo 12">
            <a:extLst>
              <a:ext uri="{FF2B5EF4-FFF2-40B4-BE49-F238E27FC236}">
                <a16:creationId xmlns:a16="http://schemas.microsoft.com/office/drawing/2014/main" id="{FE7197B6-45A1-0E8D-F5BA-7F1FEFFE356D}"/>
              </a:ext>
            </a:extLst>
          </p:cNvPr>
          <p:cNvSpPr/>
          <p:nvPr/>
        </p:nvSpPr>
        <p:spPr>
          <a:xfrm>
            <a:off x="773004" y="5147539"/>
            <a:ext cx="24126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Archivo</a:t>
            </a:r>
          </a:p>
        </p:txBody>
      </p:sp>
      <p:pic>
        <p:nvPicPr>
          <p:cNvPr id="15" name="Imagen 14" descr="Forma&#10;&#10;El contenido generado por IA puede ser incorrecto.">
            <a:extLst>
              <a:ext uri="{FF2B5EF4-FFF2-40B4-BE49-F238E27FC236}">
                <a16:creationId xmlns:a16="http://schemas.microsoft.com/office/drawing/2014/main" id="{404381BE-E3B3-E3AC-1179-94AE4740EE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0181" y="1997629"/>
            <a:ext cx="2981632" cy="2981632"/>
          </a:xfrm>
          <a:prstGeom prst="rect">
            <a:avLst/>
          </a:prstGeom>
        </p:spPr>
      </p:pic>
      <p:sp>
        <p:nvSpPr>
          <p:cNvPr id="16" name="Flecha: a la derecha 15">
            <a:extLst>
              <a:ext uri="{FF2B5EF4-FFF2-40B4-BE49-F238E27FC236}">
                <a16:creationId xmlns:a16="http://schemas.microsoft.com/office/drawing/2014/main" id="{BF4EB4BD-30CC-96B4-8A36-CEFAA61C5982}"/>
              </a:ext>
            </a:extLst>
          </p:cNvPr>
          <p:cNvSpPr/>
          <p:nvPr/>
        </p:nvSpPr>
        <p:spPr>
          <a:xfrm>
            <a:off x="2851216" y="3582956"/>
            <a:ext cx="1248697" cy="786581"/>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17" name="Flecha: a la derecha 16">
            <a:extLst>
              <a:ext uri="{FF2B5EF4-FFF2-40B4-BE49-F238E27FC236}">
                <a16:creationId xmlns:a16="http://schemas.microsoft.com/office/drawing/2014/main" id="{2EF97071-6ACD-9F3A-0F99-F700E758028F}"/>
              </a:ext>
            </a:extLst>
          </p:cNvPr>
          <p:cNvSpPr/>
          <p:nvPr/>
        </p:nvSpPr>
        <p:spPr>
          <a:xfrm>
            <a:off x="7998000" y="3488445"/>
            <a:ext cx="1248697" cy="786581"/>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45939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o con lápiz sombreando círculos en una hoja">
            <a:extLst>
              <a:ext uri="{FF2B5EF4-FFF2-40B4-BE49-F238E27FC236}">
                <a16:creationId xmlns:a16="http://schemas.microsoft.com/office/drawing/2014/main" id="{9ACDD0D3-CC2E-B614-0B05-41C9D01E9E7E}"/>
              </a:ext>
            </a:extLst>
          </p:cNvPr>
          <p:cNvPicPr>
            <a:picLocks noChangeAspect="1"/>
          </p:cNvPicPr>
          <p:nvPr/>
        </p:nvPicPr>
        <p:blipFill>
          <a:blip r:embed="rId2">
            <a:alphaModFix amt="35000"/>
          </a:blip>
          <a:srcRect t="873" b="2560"/>
          <a:stretch>
            <a:fill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44E8B0F1-301D-CD61-F58E-3511CAA5A980}"/>
              </a:ext>
            </a:extLst>
          </p:cNvPr>
          <p:cNvSpPr>
            <a:spLocks noGrp="1"/>
          </p:cNvSpPr>
          <p:nvPr>
            <p:ph type="title"/>
          </p:nvPr>
        </p:nvSpPr>
        <p:spPr>
          <a:xfrm>
            <a:off x="838199" y="1065862"/>
            <a:ext cx="6052955" cy="4726276"/>
          </a:xfrm>
        </p:spPr>
        <p:txBody>
          <a:bodyPr>
            <a:normAutofit/>
          </a:bodyPr>
          <a:lstStyle/>
          <a:p>
            <a:pPr algn="r"/>
            <a:r>
              <a:rPr lang="es-CO" sz="8000">
                <a:ln w="22225">
                  <a:solidFill>
                    <a:srgbClr val="FFFFFF"/>
                  </a:solidFill>
                </a:ln>
                <a:noFill/>
              </a:rPr>
              <a:t>¿Para qué Hash?</a:t>
            </a:r>
          </a:p>
        </p:txBody>
      </p:sp>
      <p:cxnSp>
        <p:nvCxnSpPr>
          <p:cNvPr id="11"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3D47BB2-7741-4A49-9156-57AE0E6A2780}"/>
              </a:ext>
            </a:extLst>
          </p:cNvPr>
          <p:cNvSpPr>
            <a:spLocks noGrp="1"/>
          </p:cNvSpPr>
          <p:nvPr>
            <p:ph idx="1"/>
          </p:nvPr>
        </p:nvSpPr>
        <p:spPr>
          <a:xfrm>
            <a:off x="7534641" y="1065862"/>
            <a:ext cx="3860002" cy="4726276"/>
          </a:xfrm>
        </p:spPr>
        <p:txBody>
          <a:bodyPr anchor="ctr">
            <a:normAutofit/>
          </a:bodyPr>
          <a:lstStyle/>
          <a:p>
            <a:pPr marL="0" indent="0">
              <a:buNone/>
            </a:pPr>
            <a:r>
              <a:rPr lang="es-ES" sz="2000">
                <a:solidFill>
                  <a:srgbClr val="FFFFFF"/>
                </a:solidFill>
                <a:effectLst/>
              </a:rPr>
              <a:t>Si mañana el dataset cambia, el hash cambia. Eso te permite detectar:</a:t>
            </a:r>
          </a:p>
          <a:p>
            <a:r>
              <a:rPr lang="es-ES" sz="2000">
                <a:solidFill>
                  <a:srgbClr val="FFFFFF"/>
                </a:solidFill>
                <a:effectLst/>
              </a:rPr>
              <a:t>Cambios inesperados</a:t>
            </a:r>
          </a:p>
          <a:p>
            <a:r>
              <a:rPr lang="es-ES" sz="2000">
                <a:solidFill>
                  <a:srgbClr val="FFFFFF"/>
                </a:solidFill>
                <a:effectLst/>
              </a:rPr>
              <a:t>Corrupción de datos</a:t>
            </a:r>
          </a:p>
          <a:p>
            <a:r>
              <a:rPr lang="es-ES" sz="2000">
                <a:solidFill>
                  <a:srgbClr val="FFFFFF"/>
                </a:solidFill>
                <a:effectLst/>
              </a:rPr>
              <a:t>Reprocesamientos necesarios</a:t>
            </a:r>
          </a:p>
          <a:p>
            <a:r>
              <a:rPr lang="es-ES" sz="2000">
                <a:solidFill>
                  <a:srgbClr val="FFFFFF"/>
                </a:solidFill>
                <a:effectLst/>
              </a:rPr>
              <a:t>Versionamiento de datasets</a:t>
            </a:r>
          </a:p>
          <a:p>
            <a:r>
              <a:rPr lang="es-ES" sz="2000">
                <a:solidFill>
                  <a:srgbClr val="FFFFFF"/>
                </a:solidFill>
                <a:effectLst/>
              </a:rPr>
              <a:t>Auditoría y trazabilidad</a:t>
            </a:r>
          </a:p>
          <a:p>
            <a:endParaRPr lang="es-CO" sz="2000">
              <a:solidFill>
                <a:srgbClr val="FFFFFF"/>
              </a:solidFill>
            </a:endParaRPr>
          </a:p>
        </p:txBody>
      </p:sp>
    </p:spTree>
    <p:extLst>
      <p:ext uri="{BB962C8B-B14F-4D97-AF65-F5344CB8AC3E}">
        <p14:creationId xmlns:p14="http://schemas.microsoft.com/office/powerpoint/2010/main" val="154918025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C6AD9-D6BD-7EF5-472E-F4C33C18600B}"/>
              </a:ext>
            </a:extLst>
          </p:cNvPr>
          <p:cNvSpPr>
            <a:spLocks noGrp="1"/>
          </p:cNvSpPr>
          <p:nvPr>
            <p:ph type="title"/>
          </p:nvPr>
        </p:nvSpPr>
        <p:spPr>
          <a:xfrm>
            <a:off x="249853" y="5688012"/>
            <a:ext cx="11312882" cy="1325563"/>
          </a:xfrm>
        </p:spPr>
        <p:txBody>
          <a:bodyPr>
            <a:normAutofit/>
          </a:bodyPr>
          <a:lstStyle/>
          <a:p>
            <a:r>
              <a:rPr lang="es-ES" sz="3600" dirty="0"/>
              <a:t>VIEW para inspeccionar el </a:t>
            </a:r>
            <a:r>
              <a:rPr lang="es-ES" sz="3600" dirty="0" err="1"/>
              <a:t>Bronze</a:t>
            </a:r>
            <a:r>
              <a:rPr lang="es-ES" sz="3600" dirty="0"/>
              <a:t>/raw sin tocar el original</a:t>
            </a:r>
            <a:endParaRPr lang="es-CO" sz="3600" dirty="0"/>
          </a:p>
        </p:txBody>
      </p:sp>
      <p:sp>
        <p:nvSpPr>
          <p:cNvPr id="4" name="Marcador de texto 3">
            <a:extLst>
              <a:ext uri="{FF2B5EF4-FFF2-40B4-BE49-F238E27FC236}">
                <a16:creationId xmlns:a16="http://schemas.microsoft.com/office/drawing/2014/main" id="{584F050B-D2EF-A186-21BA-C8FE18B9CB76}"/>
              </a:ext>
            </a:extLst>
          </p:cNvPr>
          <p:cNvSpPr>
            <a:spLocks noGrp="1"/>
          </p:cNvSpPr>
          <p:nvPr>
            <p:ph type="body" idx="1"/>
          </p:nvPr>
        </p:nvSpPr>
        <p:spPr/>
        <p:txBody>
          <a:bodyPr/>
          <a:lstStyle/>
          <a:p>
            <a:pPr algn="ctr"/>
            <a:r>
              <a:rPr lang="es-CO" dirty="0"/>
              <a:t>VIEW</a:t>
            </a:r>
          </a:p>
        </p:txBody>
      </p:sp>
      <p:sp>
        <p:nvSpPr>
          <p:cNvPr id="5" name="Marcador de contenido 4">
            <a:extLst>
              <a:ext uri="{FF2B5EF4-FFF2-40B4-BE49-F238E27FC236}">
                <a16:creationId xmlns:a16="http://schemas.microsoft.com/office/drawing/2014/main" id="{8AA6032B-D417-6533-852E-B7687D2C1397}"/>
              </a:ext>
            </a:extLst>
          </p:cNvPr>
          <p:cNvSpPr>
            <a:spLocks noGrp="1"/>
          </p:cNvSpPr>
          <p:nvPr>
            <p:ph sz="half" idx="2"/>
          </p:nvPr>
        </p:nvSpPr>
        <p:spPr>
          <a:xfrm>
            <a:off x="862014" y="2510632"/>
            <a:ext cx="5157787" cy="3684588"/>
          </a:xfrm>
        </p:spPr>
        <p:txBody>
          <a:bodyPr/>
          <a:lstStyle/>
          <a:p>
            <a:pPr lvl="0"/>
            <a:r>
              <a:rPr lang="es-CO" dirty="0"/>
              <a:t>No almacena datos; se calcula cada vez que se consulta.</a:t>
            </a:r>
          </a:p>
          <a:p>
            <a:pPr lvl="0"/>
            <a:r>
              <a:rPr lang="es-CO" dirty="0"/>
              <a:t>Sirve para simplificar consultas complejas.</a:t>
            </a:r>
          </a:p>
          <a:p>
            <a:pPr lvl="0"/>
            <a:r>
              <a:rPr lang="es-CO" dirty="0"/>
              <a:t>Puede restringir acceso a columnas sensibles.</a:t>
            </a:r>
          </a:p>
          <a:p>
            <a:endParaRPr lang="es-CO" dirty="0"/>
          </a:p>
        </p:txBody>
      </p:sp>
      <p:sp>
        <p:nvSpPr>
          <p:cNvPr id="6" name="Marcador de texto 5">
            <a:extLst>
              <a:ext uri="{FF2B5EF4-FFF2-40B4-BE49-F238E27FC236}">
                <a16:creationId xmlns:a16="http://schemas.microsoft.com/office/drawing/2014/main" id="{719C5975-28B4-C626-B7AB-68C9EFC5F747}"/>
              </a:ext>
            </a:extLst>
          </p:cNvPr>
          <p:cNvSpPr>
            <a:spLocks noGrp="1"/>
          </p:cNvSpPr>
          <p:nvPr>
            <p:ph type="body" sz="quarter" idx="3"/>
          </p:nvPr>
        </p:nvSpPr>
        <p:spPr/>
        <p:txBody>
          <a:bodyPr/>
          <a:lstStyle/>
          <a:p>
            <a:pPr algn="ctr"/>
            <a:r>
              <a:rPr lang="es-CO" dirty="0"/>
              <a:t>TABLE</a:t>
            </a:r>
          </a:p>
        </p:txBody>
      </p:sp>
      <p:sp>
        <p:nvSpPr>
          <p:cNvPr id="7" name="Marcador de contenido 6">
            <a:extLst>
              <a:ext uri="{FF2B5EF4-FFF2-40B4-BE49-F238E27FC236}">
                <a16:creationId xmlns:a16="http://schemas.microsoft.com/office/drawing/2014/main" id="{6B0472EF-92C4-FDAA-0DAD-5069F87EE419}"/>
              </a:ext>
            </a:extLst>
          </p:cNvPr>
          <p:cNvSpPr>
            <a:spLocks noGrp="1"/>
          </p:cNvSpPr>
          <p:nvPr>
            <p:ph sz="quarter" idx="4"/>
          </p:nvPr>
        </p:nvSpPr>
        <p:spPr/>
        <p:txBody>
          <a:bodyPr/>
          <a:lstStyle/>
          <a:p>
            <a:pPr lvl="0"/>
            <a:r>
              <a:rPr lang="es-CO" dirty="0"/>
              <a:t>Guarda datos de forma permanente.</a:t>
            </a:r>
          </a:p>
          <a:p>
            <a:pPr lvl="0"/>
            <a:r>
              <a:rPr lang="es-CO" dirty="0"/>
              <a:t>Se puede insertar, actualizar y eliminar información directamente.</a:t>
            </a:r>
          </a:p>
          <a:p>
            <a:pPr lvl="0"/>
            <a:r>
              <a:rPr lang="es-CO" dirty="0"/>
              <a:t>Es la estructura fundamental de cualquier base de datos relacional.</a:t>
            </a:r>
          </a:p>
          <a:p>
            <a:endParaRPr lang="es-CO" dirty="0"/>
          </a:p>
        </p:txBody>
      </p:sp>
      <p:pic>
        <p:nvPicPr>
          <p:cNvPr id="4098" name="Picture 2" descr="Ventanas abiertas: que es mejor para ahorrar dinero?">
            <a:extLst>
              <a:ext uri="{FF2B5EF4-FFF2-40B4-BE49-F238E27FC236}">
                <a16:creationId xmlns:a16="http://schemas.microsoft.com/office/drawing/2014/main" id="{CBA015C8-C7F9-7DAA-162D-F3CB44651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178" y="100448"/>
            <a:ext cx="2989006" cy="199267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6D1C68A8-F1D2-7A97-CD58-08B8E17A2ABA}"/>
              </a:ext>
            </a:extLst>
          </p:cNvPr>
          <p:cNvPicPr>
            <a:picLocks noChangeAspect="1"/>
          </p:cNvPicPr>
          <p:nvPr/>
        </p:nvPicPr>
        <p:blipFill>
          <a:blip r:embed="rId3"/>
          <a:stretch>
            <a:fillRect/>
          </a:stretch>
        </p:blipFill>
        <p:spPr>
          <a:xfrm>
            <a:off x="7589196" y="0"/>
            <a:ext cx="2093119" cy="2093119"/>
          </a:xfrm>
          <a:prstGeom prst="rect">
            <a:avLst/>
          </a:prstGeom>
        </p:spPr>
      </p:pic>
    </p:spTree>
    <p:extLst>
      <p:ext uri="{BB962C8B-B14F-4D97-AF65-F5344CB8AC3E}">
        <p14:creationId xmlns:p14="http://schemas.microsoft.com/office/powerpoint/2010/main" val="546458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45000"/>
                <a:satMod val="135000"/>
              </a:schemeClr>
              <a:prstClr val="white"/>
            </a:duotone>
          </a:blip>
          <a:srcRect/>
          <a:stretch>
            <a:fillRect t="-9000" b="-9000"/>
          </a:stretch>
        </a:blip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8E0DA9C0-8538-E4B2-90C2-92CD81E42FA6}"/>
              </a:ext>
            </a:extLst>
          </p:cNvPr>
          <p:cNvSpPr>
            <a:spLocks noGrp="1"/>
          </p:cNvSpPr>
          <p:nvPr>
            <p:ph type="title"/>
          </p:nvPr>
        </p:nvSpPr>
        <p:spPr>
          <a:xfrm>
            <a:off x="3403651" y="3521641"/>
            <a:ext cx="1875503" cy="1325563"/>
          </a:xfrm>
        </p:spPr>
        <p:txBody>
          <a:bodyPr/>
          <a:lstStyle/>
          <a:p>
            <a:pPr algn="ctr"/>
            <a:r>
              <a:rPr lang="es-ES" dirty="0"/>
              <a:t>Nulos</a:t>
            </a:r>
            <a:endParaRPr lang="es-CO" dirty="0"/>
          </a:p>
        </p:txBody>
      </p:sp>
      <p:pic>
        <p:nvPicPr>
          <p:cNvPr id="5122" name="Picture 2" descr="187 mil resultados de imágenes, fotos de stock e ilustraciones libres de  regalías para Icono conteo | Shutterstock">
            <a:extLst>
              <a:ext uri="{FF2B5EF4-FFF2-40B4-BE49-F238E27FC236}">
                <a16:creationId xmlns:a16="http://schemas.microsoft.com/office/drawing/2014/main" id="{651B9D5F-EF0C-F417-0585-AC3BC7683169}"/>
              </a:ext>
            </a:extLst>
          </p:cNvPr>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l="6823" t="22367" r="57885" b="24177"/>
          <a:stretch>
            <a:fillRect/>
          </a:stretch>
        </p:blipFill>
        <p:spPr bwMode="auto">
          <a:xfrm>
            <a:off x="990600" y="2303775"/>
            <a:ext cx="1573162" cy="142567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cono de Nulo Special Flat | Freepik">
            <a:extLst>
              <a:ext uri="{FF2B5EF4-FFF2-40B4-BE49-F238E27FC236}">
                <a16:creationId xmlns:a16="http://schemas.microsoft.com/office/drawing/2014/main" id="{B2C555DB-15F0-6538-82B7-2B88BFB55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3817" y="2095964"/>
            <a:ext cx="1425677" cy="1425677"/>
          </a:xfrm>
          <a:prstGeom prst="rect">
            <a:avLst/>
          </a:prstGeom>
          <a:noFill/>
          <a:extLst>
            <a:ext uri="{909E8E84-426E-40DD-AFC4-6F175D3DCCD1}">
              <a14:hiddenFill xmlns:a14="http://schemas.microsoft.com/office/drawing/2010/main">
                <a:solidFill>
                  <a:srgbClr val="FFFFFF"/>
                </a:solidFill>
              </a14:hiddenFill>
            </a:ext>
          </a:extLst>
        </p:spPr>
      </p:pic>
      <p:sp>
        <p:nvSpPr>
          <p:cNvPr id="10" name="Signo de multiplicación 9">
            <a:extLst>
              <a:ext uri="{FF2B5EF4-FFF2-40B4-BE49-F238E27FC236}">
                <a16:creationId xmlns:a16="http://schemas.microsoft.com/office/drawing/2014/main" id="{EEECF268-845B-3220-BCEB-19FE9828C1D0}"/>
              </a:ext>
            </a:extLst>
          </p:cNvPr>
          <p:cNvSpPr/>
          <p:nvPr/>
        </p:nvSpPr>
        <p:spPr>
          <a:xfrm>
            <a:off x="2768242" y="1532937"/>
            <a:ext cx="3116826" cy="2546555"/>
          </a:xfrm>
          <a:prstGeom prst="mathMultiply">
            <a:avLst>
              <a:gd name="adj1" fmla="val 1512"/>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pic>
        <p:nvPicPr>
          <p:cNvPr id="5126" name="Picture 6" descr="Icono de Rango Special Flat | Freepik">
            <a:extLst>
              <a:ext uri="{FF2B5EF4-FFF2-40B4-BE49-F238E27FC236}">
                <a16:creationId xmlns:a16="http://schemas.microsoft.com/office/drawing/2014/main" id="{E6A13762-AFB6-335C-4C4F-B0C7168B2C73}"/>
              </a:ext>
            </a:extLst>
          </p:cNvPr>
          <p:cNvPicPr>
            <a:picLocks noGrp="1" noChangeAspect="1" noChangeArrowheads="1"/>
          </p:cNvPicPr>
          <p:nvPr>
            <p:ph sz="half" idx="2"/>
          </p:nvPr>
        </p:nvPicPr>
        <p:blipFill>
          <a:blip r:embed="rId6">
            <a:clrChange>
              <a:clrFrom>
                <a:srgbClr val="9CA4A5"/>
              </a:clrFrom>
              <a:clrTo>
                <a:srgbClr val="9CA4A5">
                  <a:alpha val="0"/>
                </a:srgbClr>
              </a:clrTo>
            </a:clrChange>
            <a:extLst>
              <a:ext uri="{28A0092B-C50C-407E-A947-70E740481C1C}">
                <a14:useLocalDpi xmlns:a14="http://schemas.microsoft.com/office/drawing/2010/main" val="0"/>
              </a:ext>
            </a:extLst>
          </a:blip>
          <a:srcRect/>
          <a:stretch>
            <a:fillRect/>
          </a:stretch>
        </p:blipFill>
        <p:spPr bwMode="auto">
          <a:xfrm>
            <a:off x="6442329" y="1858041"/>
            <a:ext cx="1603375" cy="16033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Blog Rindegastos 3 consejos para evitar los gastos duplicados en tu empresa">
            <a:extLst>
              <a:ext uri="{FF2B5EF4-FFF2-40B4-BE49-F238E27FC236}">
                <a16:creationId xmlns:a16="http://schemas.microsoft.com/office/drawing/2014/main" id="{7AFDFEB7-BE4D-C5E5-EB18-551C55AD70E4}"/>
              </a:ext>
            </a:extLst>
          </p:cNvPr>
          <p:cNvPicPr>
            <a:picLocks noChangeAspect="1" noChangeArrowheads="1"/>
          </p:cNvPicPr>
          <p:nvPr/>
        </p:nvPicPr>
        <p:blipFill>
          <a:blip r:embed="rId7">
            <a:clrChange>
              <a:clrFrom>
                <a:srgbClr val="9CA4A5"/>
              </a:clrFrom>
              <a:clrTo>
                <a:srgbClr val="9CA4A5">
                  <a:alpha val="0"/>
                </a:srgbClr>
              </a:clrTo>
            </a:clrChange>
            <a:extLst>
              <a:ext uri="{28A0092B-C50C-407E-A947-70E740481C1C}">
                <a14:useLocalDpi xmlns:a14="http://schemas.microsoft.com/office/drawing/2010/main" val="0"/>
              </a:ext>
            </a:extLst>
          </a:blip>
          <a:srcRect/>
          <a:stretch>
            <a:fillRect/>
          </a:stretch>
        </p:blipFill>
        <p:spPr bwMode="auto">
          <a:xfrm>
            <a:off x="9036765" y="1854717"/>
            <a:ext cx="2598481" cy="1420503"/>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6">
            <a:extLst>
              <a:ext uri="{FF2B5EF4-FFF2-40B4-BE49-F238E27FC236}">
                <a16:creationId xmlns:a16="http://schemas.microsoft.com/office/drawing/2014/main" id="{1DA86E0B-65CE-4B1F-2FF3-BEF8D0FD7E4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t>Sanity checks que salvan proyectos</a:t>
            </a:r>
            <a:endParaRPr lang="es-CO" dirty="0"/>
          </a:p>
        </p:txBody>
      </p:sp>
      <p:sp>
        <p:nvSpPr>
          <p:cNvPr id="12" name="Título 6">
            <a:extLst>
              <a:ext uri="{FF2B5EF4-FFF2-40B4-BE49-F238E27FC236}">
                <a16:creationId xmlns:a16="http://schemas.microsoft.com/office/drawing/2014/main" id="{9D55EA83-BDCA-905E-2EBE-CFF3410FAF93}"/>
              </a:ext>
            </a:extLst>
          </p:cNvPr>
          <p:cNvSpPr txBox="1">
            <a:spLocks/>
          </p:cNvSpPr>
          <p:nvPr/>
        </p:nvSpPr>
        <p:spPr>
          <a:xfrm>
            <a:off x="773522" y="3521641"/>
            <a:ext cx="18755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Conteo</a:t>
            </a:r>
            <a:endParaRPr lang="es-CO" dirty="0"/>
          </a:p>
        </p:txBody>
      </p:sp>
      <p:sp>
        <p:nvSpPr>
          <p:cNvPr id="13" name="Título 6">
            <a:extLst>
              <a:ext uri="{FF2B5EF4-FFF2-40B4-BE49-F238E27FC236}">
                <a16:creationId xmlns:a16="http://schemas.microsoft.com/office/drawing/2014/main" id="{E3A1A47C-31FB-5B21-87C1-7976DA96A6BE}"/>
              </a:ext>
            </a:extLst>
          </p:cNvPr>
          <p:cNvSpPr txBox="1">
            <a:spLocks/>
          </p:cNvSpPr>
          <p:nvPr/>
        </p:nvSpPr>
        <p:spPr>
          <a:xfrm>
            <a:off x="6170201" y="3521641"/>
            <a:ext cx="18755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Rangos</a:t>
            </a:r>
            <a:endParaRPr lang="es-CO" dirty="0"/>
          </a:p>
        </p:txBody>
      </p:sp>
      <p:sp>
        <p:nvSpPr>
          <p:cNvPr id="14" name="Título 6">
            <a:extLst>
              <a:ext uri="{FF2B5EF4-FFF2-40B4-BE49-F238E27FC236}">
                <a16:creationId xmlns:a16="http://schemas.microsoft.com/office/drawing/2014/main" id="{6275D22B-4619-A57C-A84C-4B34DC358122}"/>
              </a:ext>
            </a:extLst>
          </p:cNvPr>
          <p:cNvSpPr txBox="1">
            <a:spLocks/>
          </p:cNvSpPr>
          <p:nvPr/>
        </p:nvSpPr>
        <p:spPr>
          <a:xfrm>
            <a:off x="8936751" y="3521641"/>
            <a:ext cx="27985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Duplicados</a:t>
            </a:r>
            <a:endParaRPr lang="es-CO" dirty="0"/>
          </a:p>
        </p:txBody>
      </p:sp>
      <p:sp>
        <p:nvSpPr>
          <p:cNvPr id="16" name="Marcador de contenido 4">
            <a:extLst>
              <a:ext uri="{FF2B5EF4-FFF2-40B4-BE49-F238E27FC236}">
                <a16:creationId xmlns:a16="http://schemas.microsoft.com/office/drawing/2014/main" id="{7CF0EA20-A98D-1B8A-BAB1-302ACB00B2D5}"/>
              </a:ext>
            </a:extLst>
          </p:cNvPr>
          <p:cNvSpPr txBox="1">
            <a:spLocks/>
          </p:cNvSpPr>
          <p:nvPr/>
        </p:nvSpPr>
        <p:spPr>
          <a:xfrm>
            <a:off x="379234" y="4639392"/>
            <a:ext cx="2578893" cy="20927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effectLst/>
              </a:rPr>
              <a:t>Qué es:</a:t>
            </a:r>
            <a:r>
              <a:rPr lang="es-ES" dirty="0">
                <a:effectLst/>
              </a:rPr>
              <a:t> Contar filas.</a:t>
            </a:r>
          </a:p>
          <a:p>
            <a:pPr marL="0" indent="0">
              <a:buNone/>
            </a:pPr>
            <a:r>
              <a:rPr lang="es-ES" b="1" dirty="0">
                <a:effectLst/>
              </a:rPr>
              <a:t>Por qué:</a:t>
            </a:r>
            <a:r>
              <a:rPr lang="es-ES" dirty="0">
                <a:effectLst/>
              </a:rPr>
              <a:t> Si ayer había 1M y hoy 200K, algo pasó. </a:t>
            </a:r>
          </a:p>
          <a:p>
            <a:pPr marL="0" indent="0">
              <a:buNone/>
            </a:pPr>
            <a:r>
              <a:rPr lang="es-ES" b="1" dirty="0">
                <a:effectLst/>
              </a:rPr>
              <a:t>Analogía:</a:t>
            </a:r>
            <a:r>
              <a:rPr lang="es-ES" dirty="0">
                <a:effectLst/>
              </a:rPr>
              <a:t> “¿El paciente tiene todos los dedos?”</a:t>
            </a:r>
          </a:p>
          <a:p>
            <a:endParaRPr lang="es-CO" dirty="0"/>
          </a:p>
        </p:txBody>
      </p:sp>
      <p:sp>
        <p:nvSpPr>
          <p:cNvPr id="17" name="Marcador de contenido 4">
            <a:extLst>
              <a:ext uri="{FF2B5EF4-FFF2-40B4-BE49-F238E27FC236}">
                <a16:creationId xmlns:a16="http://schemas.microsoft.com/office/drawing/2014/main" id="{D42EB9BB-64D2-9D89-10E9-372C5A3BB2FC}"/>
              </a:ext>
            </a:extLst>
          </p:cNvPr>
          <p:cNvSpPr txBox="1">
            <a:spLocks/>
          </p:cNvSpPr>
          <p:nvPr/>
        </p:nvSpPr>
        <p:spPr>
          <a:xfrm>
            <a:off x="3051955" y="4639391"/>
            <a:ext cx="2578893" cy="188636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effectLst/>
              </a:rPr>
              <a:t>Qué es:</a:t>
            </a:r>
            <a:r>
              <a:rPr lang="es-ES" dirty="0">
                <a:effectLst/>
              </a:rPr>
              <a:t> Revisar cuántos valores faltan. </a:t>
            </a:r>
          </a:p>
          <a:p>
            <a:pPr marL="0" indent="0">
              <a:buNone/>
            </a:pPr>
            <a:r>
              <a:rPr lang="es-ES" b="1" dirty="0">
                <a:effectLst/>
              </a:rPr>
              <a:t>Por qué:</a:t>
            </a:r>
            <a:r>
              <a:rPr lang="es-ES" dirty="0">
                <a:effectLst/>
              </a:rPr>
              <a:t> Un campo crítico vacío rompe modelos y reportes. </a:t>
            </a:r>
          </a:p>
          <a:p>
            <a:pPr marL="0" indent="0">
              <a:buNone/>
            </a:pPr>
            <a:r>
              <a:rPr lang="es-ES" b="1" dirty="0">
                <a:effectLst/>
              </a:rPr>
              <a:t>Analogía:</a:t>
            </a:r>
            <a:r>
              <a:rPr lang="es-ES" dirty="0">
                <a:effectLst/>
              </a:rPr>
              <a:t> “¿El paciente está respirando bien o le falta oxígeno?”</a:t>
            </a:r>
          </a:p>
        </p:txBody>
      </p:sp>
      <p:sp>
        <p:nvSpPr>
          <p:cNvPr id="18" name="Marcador de contenido 4">
            <a:extLst>
              <a:ext uri="{FF2B5EF4-FFF2-40B4-BE49-F238E27FC236}">
                <a16:creationId xmlns:a16="http://schemas.microsoft.com/office/drawing/2014/main" id="{98F6DA56-BF35-A3D4-769B-4CF4952B1C81}"/>
              </a:ext>
            </a:extLst>
          </p:cNvPr>
          <p:cNvSpPr txBox="1">
            <a:spLocks/>
          </p:cNvSpPr>
          <p:nvPr/>
        </p:nvSpPr>
        <p:spPr>
          <a:xfrm>
            <a:off x="5982544" y="4639391"/>
            <a:ext cx="2578893" cy="1886366"/>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effectLst/>
              </a:rPr>
              <a:t>Qué es:</a:t>
            </a:r>
            <a:r>
              <a:rPr lang="es-ES" dirty="0">
                <a:effectLst/>
              </a:rPr>
              <a:t> Verificar que los números estén dentro de límites razonables.</a:t>
            </a:r>
          </a:p>
          <a:p>
            <a:pPr marL="0" indent="0">
              <a:buNone/>
            </a:pPr>
            <a:r>
              <a:rPr lang="es-ES" b="1" dirty="0">
                <a:effectLst/>
              </a:rPr>
              <a:t>Por qué:</a:t>
            </a:r>
            <a:r>
              <a:rPr lang="es-ES" dirty="0">
                <a:effectLst/>
              </a:rPr>
              <a:t> Evita cosas absurdas como edades de 500 años o precios negativos.</a:t>
            </a:r>
          </a:p>
          <a:p>
            <a:pPr marL="0" indent="0">
              <a:buNone/>
            </a:pPr>
            <a:r>
              <a:rPr lang="es-ES" b="1" dirty="0">
                <a:effectLst/>
              </a:rPr>
              <a:t>Analogía:</a:t>
            </a:r>
            <a:r>
              <a:rPr lang="es-ES" dirty="0">
                <a:effectLst/>
              </a:rPr>
              <a:t> “¿La temperatura está entre 36 y 38, o marca 200 grados?”</a:t>
            </a:r>
          </a:p>
        </p:txBody>
      </p:sp>
      <p:sp>
        <p:nvSpPr>
          <p:cNvPr id="19" name="Marcador de contenido 4">
            <a:extLst>
              <a:ext uri="{FF2B5EF4-FFF2-40B4-BE49-F238E27FC236}">
                <a16:creationId xmlns:a16="http://schemas.microsoft.com/office/drawing/2014/main" id="{CC1C2827-E51B-B53F-1C76-4F4032EDF8E2}"/>
              </a:ext>
            </a:extLst>
          </p:cNvPr>
          <p:cNvSpPr txBox="1">
            <a:spLocks/>
          </p:cNvSpPr>
          <p:nvPr/>
        </p:nvSpPr>
        <p:spPr>
          <a:xfrm>
            <a:off x="9006961" y="4639390"/>
            <a:ext cx="2578893" cy="188636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effectLst/>
              </a:rPr>
              <a:t>Qué es:</a:t>
            </a:r>
            <a:r>
              <a:rPr lang="es-ES" dirty="0">
                <a:effectLst/>
              </a:rPr>
              <a:t> Buscar filas idénticas o claves repetidas. </a:t>
            </a:r>
          </a:p>
          <a:p>
            <a:pPr marL="0" indent="0">
              <a:buNone/>
            </a:pPr>
            <a:r>
              <a:rPr lang="es-ES" b="1" dirty="0">
                <a:effectLst/>
              </a:rPr>
              <a:t>Por qué:</a:t>
            </a:r>
            <a:r>
              <a:rPr lang="es-ES" dirty="0">
                <a:effectLst/>
              </a:rPr>
              <a:t> Daña métricas, sumas</a:t>
            </a:r>
            <a:r>
              <a:rPr lang="es-ES" dirty="0"/>
              <a:t> y</a:t>
            </a:r>
            <a:r>
              <a:rPr lang="es-ES" dirty="0">
                <a:effectLst/>
              </a:rPr>
              <a:t> modelos. </a:t>
            </a:r>
          </a:p>
          <a:p>
            <a:pPr marL="0" indent="0">
              <a:buNone/>
            </a:pPr>
            <a:r>
              <a:rPr lang="es-ES" b="1" dirty="0">
                <a:effectLst/>
              </a:rPr>
              <a:t>Analogía:</a:t>
            </a:r>
            <a:r>
              <a:rPr lang="es-ES" dirty="0">
                <a:effectLst/>
              </a:rPr>
              <a:t> “¿El paciente tiene dos corazones en la historia clínica?”</a:t>
            </a:r>
          </a:p>
        </p:txBody>
      </p:sp>
    </p:spTree>
    <p:extLst>
      <p:ext uri="{BB962C8B-B14F-4D97-AF65-F5344CB8AC3E}">
        <p14:creationId xmlns:p14="http://schemas.microsoft.com/office/powerpoint/2010/main" val="278158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incheta en un mapa">
            <a:extLst>
              <a:ext uri="{FF2B5EF4-FFF2-40B4-BE49-F238E27FC236}">
                <a16:creationId xmlns:a16="http://schemas.microsoft.com/office/drawing/2014/main" id="{824122E0-BD37-C278-12D1-15BA74C987AD}"/>
              </a:ext>
            </a:extLst>
          </p:cNvPr>
          <p:cNvPicPr>
            <a:picLocks noChangeAspect="1"/>
          </p:cNvPicPr>
          <p:nvPr/>
        </p:nvPicPr>
        <p:blipFill>
          <a:blip r:embed="rId2">
            <a:alphaModFix amt="35000"/>
          </a:blip>
          <a:srcRect t="9396" b="6334"/>
          <a:stretch>
            <a:fill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7263CDCA-2648-6781-0A36-8EE708899417}"/>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8000">
                <a:ln w="22225">
                  <a:solidFill>
                    <a:srgbClr val="FFFFFF"/>
                  </a:solidFill>
                </a:ln>
                <a:noFill/>
              </a:rPr>
              <a:t>Entregables de hoy</a:t>
            </a:r>
          </a:p>
        </p:txBody>
      </p:sp>
      <p:cxnSp>
        <p:nvCxnSpPr>
          <p:cNvPr id="16" name="Straight Connector 15">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EC50BE78-A6B2-E256-6EC0-EC1651FF05E8}"/>
              </a:ext>
            </a:extLst>
          </p:cNvPr>
          <p:cNvSpPr>
            <a:spLocks noGrp="1"/>
          </p:cNvSpPr>
          <p:nvPr>
            <p:ph sz="half" idx="1"/>
          </p:nvPr>
        </p:nvSpPr>
        <p:spPr>
          <a:xfrm>
            <a:off x="7534641" y="1065862"/>
            <a:ext cx="3860002" cy="4726276"/>
          </a:xfrm>
        </p:spPr>
        <p:txBody>
          <a:bodyPr vert="horz" lIns="91440" tIns="45720" rIns="91440" bIns="45720" rtlCol="0" anchor="ctr">
            <a:normAutofit/>
          </a:bodyPr>
          <a:lstStyle/>
          <a:p>
            <a:r>
              <a:rPr lang="en-US" sz="2000" dirty="0">
                <a:solidFill>
                  <a:srgbClr val="FFFFFF"/>
                </a:solidFill>
              </a:rPr>
              <a:t>artifacts/w01b_raw_evidence_*.</a:t>
            </a:r>
            <a:r>
              <a:rPr lang="en-US" sz="2000" dirty="0" err="1">
                <a:solidFill>
                  <a:srgbClr val="FFFFFF"/>
                </a:solidFill>
              </a:rPr>
              <a:t>json</a:t>
            </a:r>
            <a:r>
              <a:rPr lang="en-US" sz="2000" dirty="0">
                <a:solidFill>
                  <a:srgbClr val="FFFFFF"/>
                </a:solidFill>
              </a:rPr>
              <a:t> </a:t>
            </a:r>
          </a:p>
          <a:p>
            <a:r>
              <a:rPr lang="en-US" sz="2000" dirty="0">
                <a:solidFill>
                  <a:srgbClr val="FFFFFF"/>
                </a:solidFill>
              </a:rPr>
              <a:t>docs/w01b_checks.md</a:t>
            </a:r>
          </a:p>
        </p:txBody>
      </p:sp>
    </p:spTree>
    <p:extLst>
      <p:ext uri="{BB962C8B-B14F-4D97-AF65-F5344CB8AC3E}">
        <p14:creationId xmlns:p14="http://schemas.microsoft.com/office/powerpoint/2010/main" val="275301362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CA062F-035F-CD59-FCAA-4E628FF9AAA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D190EDD-65B6-105F-ACC7-4C521B7BB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11A263-4D2D-A6E0-4FC1-70EEFB90F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Designing Reliable, Scalable, and Maintainable Applications | by Daniel  Bueno | Medium">
            <a:extLst>
              <a:ext uri="{FF2B5EF4-FFF2-40B4-BE49-F238E27FC236}">
                <a16:creationId xmlns:a16="http://schemas.microsoft.com/office/drawing/2014/main" id="{8AF5AE98-AAD4-55B0-DF81-6FFF44310C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6396" y="643467"/>
            <a:ext cx="645920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20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9E8D7-F6A9-D58C-0F54-2B123FACFE37}"/>
              </a:ext>
            </a:extLst>
          </p:cNvPr>
          <p:cNvSpPr>
            <a:spLocks noGrp="1"/>
          </p:cNvSpPr>
          <p:nvPr>
            <p:ph type="title"/>
          </p:nvPr>
        </p:nvSpPr>
        <p:spPr/>
        <p:txBody>
          <a:bodyPr/>
          <a:lstStyle/>
          <a:p>
            <a:r>
              <a:rPr lang="es-CO" dirty="0" err="1"/>
              <a:t>Reliability</a:t>
            </a:r>
            <a:r>
              <a:rPr lang="es-CO" dirty="0"/>
              <a:t> - Fiabilidad</a:t>
            </a:r>
          </a:p>
        </p:txBody>
      </p:sp>
      <p:sp>
        <p:nvSpPr>
          <p:cNvPr id="3" name="Marcador de contenido 2">
            <a:extLst>
              <a:ext uri="{FF2B5EF4-FFF2-40B4-BE49-F238E27FC236}">
                <a16:creationId xmlns:a16="http://schemas.microsoft.com/office/drawing/2014/main" id="{9BB413A3-2B12-3484-B6E2-09974FF986FA}"/>
              </a:ext>
            </a:extLst>
          </p:cNvPr>
          <p:cNvSpPr>
            <a:spLocks noGrp="1"/>
          </p:cNvSpPr>
          <p:nvPr>
            <p:ph idx="1"/>
          </p:nvPr>
        </p:nvSpPr>
        <p:spPr/>
        <p:txBody>
          <a:bodyPr>
            <a:normAutofit fontScale="85000" lnSpcReduction="20000"/>
          </a:bodyPr>
          <a:lstStyle/>
          <a:p>
            <a:r>
              <a:rPr lang="es-CO" dirty="0"/>
              <a:t>La aplicación hace lo que el usuario espera</a:t>
            </a:r>
          </a:p>
          <a:p>
            <a:r>
              <a:rPr lang="es-CO" dirty="0"/>
              <a:t>Se toleran errores del usuario o que se use el software de maneras inesperadas</a:t>
            </a:r>
          </a:p>
          <a:p>
            <a:r>
              <a:rPr lang="es-CO" dirty="0"/>
              <a:t>El rendimiento es suficientemente bueno para el caso de uso requerido, bajo la carga y volumen de datos.</a:t>
            </a:r>
          </a:p>
          <a:p>
            <a:r>
              <a:rPr lang="es-CO" dirty="0"/>
              <a:t>El sistema previene cualquier acceso no autorizado y abuso</a:t>
            </a:r>
          </a:p>
          <a:p>
            <a:endParaRPr lang="es-CO" dirty="0"/>
          </a:p>
          <a:p>
            <a:pPr marL="0" indent="0">
              <a:buNone/>
            </a:pPr>
            <a:r>
              <a:rPr lang="es-CO" dirty="0"/>
              <a:t>Cuando las cosas van mal se dice que hay un </a:t>
            </a:r>
            <a:r>
              <a:rPr lang="es-CO" i="1" dirty="0" err="1"/>
              <a:t>fault</a:t>
            </a:r>
            <a:r>
              <a:rPr lang="es-CO" dirty="0"/>
              <a:t>. La idea es hacer un sistema </a:t>
            </a:r>
            <a:r>
              <a:rPr lang="es-CO" b="1" dirty="0">
                <a:solidFill>
                  <a:srgbClr val="FF0000"/>
                </a:solidFill>
              </a:rPr>
              <a:t>resiliente</a:t>
            </a:r>
            <a:r>
              <a:rPr lang="es-CO" dirty="0"/>
              <a:t> o </a:t>
            </a:r>
            <a:r>
              <a:rPr lang="es-CO" i="1" dirty="0" err="1"/>
              <a:t>fault-tolerant</a:t>
            </a:r>
            <a:endParaRPr lang="es-CO" i="1" dirty="0"/>
          </a:p>
          <a:p>
            <a:pPr marL="0" indent="0">
              <a:buNone/>
            </a:pPr>
            <a:r>
              <a:rPr lang="es-ES" dirty="0"/>
              <a:t>Un </a:t>
            </a:r>
            <a:r>
              <a:rPr lang="es-ES" i="1" dirty="0" err="1">
                <a:solidFill>
                  <a:srgbClr val="FF0000"/>
                </a:solidFill>
              </a:rPr>
              <a:t>fault</a:t>
            </a:r>
            <a:r>
              <a:rPr lang="es-ES" dirty="0"/>
              <a:t> generalmente se define como un componente del sistema que se desvía de sus especificaciones, mientras que una </a:t>
            </a:r>
            <a:r>
              <a:rPr lang="es-ES" i="1" dirty="0" err="1">
                <a:solidFill>
                  <a:srgbClr val="FF0000"/>
                </a:solidFill>
              </a:rPr>
              <a:t>failure</a:t>
            </a:r>
            <a:r>
              <a:rPr lang="es-ES" dirty="0"/>
              <a:t> es cuando el sistema en su conjunto deja de proporcionar el servicio requerido al usuario.</a:t>
            </a:r>
            <a:endParaRPr lang="es-CO" dirty="0"/>
          </a:p>
        </p:txBody>
      </p:sp>
      <p:pic>
        <p:nvPicPr>
          <p:cNvPr id="2050" name="Picture 2" descr="Design for Reliability — Gail N Petersen">
            <a:extLst>
              <a:ext uri="{FF2B5EF4-FFF2-40B4-BE49-F238E27FC236}">
                <a16:creationId xmlns:a16="http://schemas.microsoft.com/office/drawing/2014/main" id="{A3AC47C3-F326-F515-1AEA-8D5221DCD6E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68589" y="0"/>
            <a:ext cx="2604426" cy="2570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14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tflix's Chaos Monkey 🐒. What is Chaos Engineering? | by Shambhavi  Shandilya | Medium">
            <a:extLst>
              <a:ext uri="{FF2B5EF4-FFF2-40B4-BE49-F238E27FC236}">
                <a16:creationId xmlns:a16="http://schemas.microsoft.com/office/drawing/2014/main" id="{B919F08D-11A9-58FC-0E2D-405D4AC57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87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78A35-0088-087D-406A-115EED2B8759}"/>
              </a:ext>
            </a:extLst>
          </p:cNvPr>
          <p:cNvSpPr>
            <a:spLocks noGrp="1"/>
          </p:cNvSpPr>
          <p:nvPr>
            <p:ph type="title"/>
          </p:nvPr>
        </p:nvSpPr>
        <p:spPr>
          <a:xfrm>
            <a:off x="838200" y="365125"/>
            <a:ext cx="10515600" cy="1325563"/>
          </a:xfrm>
        </p:spPr>
        <p:txBody>
          <a:bodyPr>
            <a:normAutofit/>
          </a:bodyPr>
          <a:lstStyle/>
          <a:p>
            <a:r>
              <a:rPr lang="es-CO">
                <a:solidFill>
                  <a:srgbClr val="FFFFFF"/>
                </a:solidFill>
              </a:rPr>
              <a:t>Tipos de faults</a:t>
            </a:r>
          </a:p>
        </p:txBody>
      </p:sp>
      <p:graphicFrame>
        <p:nvGraphicFramePr>
          <p:cNvPr id="11" name="Marcador de contenido 2">
            <a:extLst>
              <a:ext uri="{FF2B5EF4-FFF2-40B4-BE49-F238E27FC236}">
                <a16:creationId xmlns:a16="http://schemas.microsoft.com/office/drawing/2014/main" id="{E771CB01-784C-E130-5E7B-F3757B80E15F}"/>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770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01010 líneas de datos hasta el infinito">
            <a:extLst>
              <a:ext uri="{FF2B5EF4-FFF2-40B4-BE49-F238E27FC236}">
                <a16:creationId xmlns:a16="http://schemas.microsoft.com/office/drawing/2014/main" id="{EE31070B-9277-D539-2940-F7770053843A}"/>
              </a:ext>
            </a:extLst>
          </p:cNvPr>
          <p:cNvPicPr>
            <a:picLocks noChangeAspect="1"/>
          </p:cNvPicPr>
          <p:nvPr/>
        </p:nvPicPr>
        <p:blipFill>
          <a:blip r:embed="rId2">
            <a:alphaModFix amt="60000"/>
          </a:blip>
          <a:srcRect t="13128"/>
          <a:stretch>
            <a:fill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0CFC7177-F8FA-11BA-80B0-A09B8D1200BE}"/>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Escalabilidad</a:t>
            </a:r>
          </a:p>
        </p:txBody>
      </p:sp>
    </p:spTree>
    <p:extLst>
      <p:ext uri="{BB962C8B-B14F-4D97-AF65-F5344CB8AC3E}">
        <p14:creationId xmlns:p14="http://schemas.microsoft.com/office/powerpoint/2010/main" val="3321082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or qué es importante la escalabilidad en un ERP? | Kopen Software | Tryton">
            <a:extLst>
              <a:ext uri="{FF2B5EF4-FFF2-40B4-BE49-F238E27FC236}">
                <a16:creationId xmlns:a16="http://schemas.microsoft.com/office/drawing/2014/main" id="{63DDE8DB-D26F-C5FA-C74C-83049785D568}"/>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453" b="4454"/>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24202C3-B5C7-0CC6-0D1A-FE8F9C396282}"/>
              </a:ext>
            </a:extLst>
          </p:cNvPr>
          <p:cNvSpPr>
            <a:spLocks noGrp="1"/>
          </p:cNvSpPr>
          <p:nvPr>
            <p:ph type="title"/>
          </p:nvPr>
        </p:nvSpPr>
        <p:spPr>
          <a:xfrm>
            <a:off x="838199" y="1065862"/>
            <a:ext cx="6052955" cy="4726276"/>
          </a:xfrm>
        </p:spPr>
        <p:txBody>
          <a:bodyPr>
            <a:normAutofit/>
          </a:bodyPr>
          <a:lstStyle/>
          <a:p>
            <a:pPr algn="r"/>
            <a:r>
              <a:rPr lang="es-CO" sz="8000">
                <a:ln w="22225">
                  <a:solidFill>
                    <a:srgbClr val="FFFFFF"/>
                  </a:solidFill>
                </a:ln>
                <a:noFill/>
              </a:rPr>
              <a:t>Escalabilidad</a:t>
            </a:r>
          </a:p>
        </p:txBody>
      </p:sp>
      <p:cxnSp>
        <p:nvCxnSpPr>
          <p:cNvPr id="2064" name="Straight Connector 206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322729D-AB5E-B9A3-EB08-9282D8D0A03C}"/>
              </a:ext>
            </a:extLst>
          </p:cNvPr>
          <p:cNvSpPr>
            <a:spLocks noGrp="1"/>
          </p:cNvSpPr>
          <p:nvPr>
            <p:ph idx="1"/>
          </p:nvPr>
        </p:nvSpPr>
        <p:spPr>
          <a:xfrm>
            <a:off x="7212900" y="1065862"/>
            <a:ext cx="4900440" cy="4726276"/>
          </a:xfrm>
        </p:spPr>
        <p:txBody>
          <a:bodyPr anchor="ctr">
            <a:normAutofit/>
          </a:bodyPr>
          <a:lstStyle/>
          <a:p>
            <a:r>
              <a:rPr lang="es-CO" sz="2000" dirty="0">
                <a:solidFill>
                  <a:srgbClr val="FFFFFF"/>
                </a:solidFill>
              </a:rPr>
              <a:t>No vale decir si X es escalable y </a:t>
            </a:r>
            <a:r>
              <a:rPr lang="es-CO" sz="2000" dirty="0" err="1">
                <a:solidFill>
                  <a:srgbClr val="FFFFFF"/>
                </a:solidFill>
              </a:rPr>
              <a:t>Y</a:t>
            </a:r>
            <a:r>
              <a:rPr lang="es-CO" sz="2000" dirty="0">
                <a:solidFill>
                  <a:srgbClr val="FFFFFF"/>
                </a:solidFill>
              </a:rPr>
              <a:t> no lo es sino </a:t>
            </a:r>
            <a:r>
              <a:rPr lang="es-ES" sz="2000" dirty="0">
                <a:solidFill>
                  <a:srgbClr val="FFFFFF"/>
                </a:solidFill>
              </a:rPr>
              <a:t>“Si el sistema crece de una manera particular, ¿cuáles son nuestras opciones para afrontar ese crecimiento?” y “¿Cómo podemos añadir recursos informáticos para gestionar la carga adicional?”</a:t>
            </a:r>
          </a:p>
          <a:p>
            <a:r>
              <a:rPr lang="es-ES" sz="2000" dirty="0">
                <a:solidFill>
                  <a:srgbClr val="FFFFFF"/>
                </a:solidFill>
              </a:rPr>
              <a:t>La carga se describe con los </a:t>
            </a:r>
            <a:r>
              <a:rPr lang="es-ES" sz="2000" i="1" dirty="0">
                <a:solidFill>
                  <a:srgbClr val="FFFFFF"/>
                </a:solidFill>
              </a:rPr>
              <a:t>parámetros de carga, </a:t>
            </a:r>
            <a:r>
              <a:rPr lang="es-ES" sz="2000" dirty="0">
                <a:solidFill>
                  <a:srgbClr val="FFFFFF"/>
                </a:solidFill>
              </a:rPr>
              <a:t> que dependen de la arquitectura particular de la empresa</a:t>
            </a:r>
            <a:endParaRPr lang="es-CO" sz="2000" i="1" dirty="0">
              <a:solidFill>
                <a:srgbClr val="FFFFFF"/>
              </a:solidFill>
            </a:endParaRPr>
          </a:p>
        </p:txBody>
      </p:sp>
    </p:spTree>
    <p:extLst>
      <p:ext uri="{BB962C8B-B14F-4D97-AF65-F5344CB8AC3E}">
        <p14:creationId xmlns:p14="http://schemas.microsoft.com/office/powerpoint/2010/main" val="35925870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7A4207-FD6D-FCDE-141D-E368C1F932BA}"/>
              </a:ext>
            </a:extLst>
          </p:cNvPr>
          <p:cNvSpPr>
            <a:spLocks noGrp="1"/>
          </p:cNvSpPr>
          <p:nvPr>
            <p:ph type="title"/>
          </p:nvPr>
        </p:nvSpPr>
        <p:spPr>
          <a:xfrm>
            <a:off x="838201" y="365125"/>
            <a:ext cx="5251316" cy="1807305"/>
          </a:xfrm>
        </p:spPr>
        <p:txBody>
          <a:bodyPr>
            <a:normAutofit/>
          </a:bodyPr>
          <a:lstStyle/>
          <a:p>
            <a:r>
              <a:rPr lang="es-CO" dirty="0"/>
              <a:t>Twitter</a:t>
            </a:r>
          </a:p>
        </p:txBody>
      </p:sp>
      <p:sp>
        <p:nvSpPr>
          <p:cNvPr id="3" name="Marcador de contenido 2">
            <a:extLst>
              <a:ext uri="{FF2B5EF4-FFF2-40B4-BE49-F238E27FC236}">
                <a16:creationId xmlns:a16="http://schemas.microsoft.com/office/drawing/2014/main" id="{FB65D844-F4B6-A67F-C4B6-71A12DF592A5}"/>
              </a:ext>
            </a:extLst>
          </p:cNvPr>
          <p:cNvSpPr>
            <a:spLocks noGrp="1"/>
          </p:cNvSpPr>
          <p:nvPr>
            <p:ph idx="1"/>
          </p:nvPr>
        </p:nvSpPr>
        <p:spPr>
          <a:xfrm>
            <a:off x="838200" y="2333297"/>
            <a:ext cx="4619621" cy="3843666"/>
          </a:xfrm>
        </p:spPr>
        <p:txBody>
          <a:bodyPr>
            <a:normAutofit fontScale="92500" lnSpcReduction="10000"/>
          </a:bodyPr>
          <a:lstStyle/>
          <a:p>
            <a:r>
              <a:rPr lang="es-CO" sz="2000" dirty="0"/>
              <a:t>Un usuario puede publicar un nuevo mensaje a sus seguidores (4,6k </a:t>
            </a:r>
            <a:r>
              <a:rPr lang="es-CO" sz="2000" dirty="0" err="1"/>
              <a:t>request</a:t>
            </a:r>
            <a:r>
              <a:rPr lang="es-CO" sz="2000" dirty="0"/>
              <a:t>/s en promedio y 12k como pico)</a:t>
            </a:r>
          </a:p>
          <a:p>
            <a:r>
              <a:rPr lang="es-CO" sz="2000" dirty="0"/>
              <a:t>Un usuario puede ver tweets posteados por las personas que él sigue (300k </a:t>
            </a:r>
            <a:r>
              <a:rPr lang="es-CO" sz="2000" dirty="0" err="1"/>
              <a:t>request</a:t>
            </a:r>
            <a:r>
              <a:rPr lang="es-CO" sz="2000" dirty="0"/>
              <a:t>/s)</a:t>
            </a:r>
          </a:p>
          <a:p>
            <a:r>
              <a:rPr lang="es-CO" sz="2000" dirty="0"/>
              <a:t>Su problema de escalamiento no es por el volumen de los Tweets sino por el </a:t>
            </a:r>
            <a:r>
              <a:rPr lang="es-CO" sz="2000" i="1" dirty="0"/>
              <a:t>fan-</a:t>
            </a:r>
            <a:r>
              <a:rPr lang="es-CO" sz="2000" i="1" dirty="0" err="1"/>
              <a:t>out</a:t>
            </a:r>
            <a:r>
              <a:rPr lang="es-CO" sz="2000" i="1" dirty="0"/>
              <a:t> </a:t>
            </a:r>
            <a:r>
              <a:rPr lang="es-CO" sz="2000" dirty="0"/>
              <a:t> o carga extra que se debe hacer para cumplir una solicitud.</a:t>
            </a:r>
          </a:p>
          <a:p>
            <a:r>
              <a:rPr lang="es-CO" sz="2000" i="1" dirty="0"/>
              <a:t>Cada persona sigue a mucha gente y cada persona puede ser seguida por muchos</a:t>
            </a:r>
          </a:p>
        </p:txBody>
      </p:sp>
      <p:pic>
        <p:nvPicPr>
          <p:cNvPr id="5" name="Imagen 4">
            <a:extLst>
              <a:ext uri="{FF2B5EF4-FFF2-40B4-BE49-F238E27FC236}">
                <a16:creationId xmlns:a16="http://schemas.microsoft.com/office/drawing/2014/main" id="{14616A01-8782-447C-F990-DDD4AD3F22C0}"/>
              </a:ext>
            </a:extLst>
          </p:cNvPr>
          <p:cNvPicPr>
            <a:picLocks noChangeAspect="1"/>
          </p:cNvPicPr>
          <p:nvPr/>
        </p:nvPicPr>
        <p:blipFill>
          <a:blip r:embed="rId2"/>
          <a:srcRect l="25423" r="25887"/>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10114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TotalTime>
  <Words>1571</Words>
  <Application>Microsoft Office PowerPoint</Application>
  <PresentationFormat>Panorámica</PresentationFormat>
  <Paragraphs>132</Paragraphs>
  <Slides>24</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Aptos</vt:lpstr>
      <vt:lpstr>Aptos Display</vt:lpstr>
      <vt:lpstr>Arial</vt:lpstr>
      <vt:lpstr>Wingdings</vt:lpstr>
      <vt:lpstr>Tema de Office</vt:lpstr>
      <vt:lpstr>Presentación de PowerPoint</vt:lpstr>
      <vt:lpstr>Bronze/Raw = Trazabilidad</vt:lpstr>
      <vt:lpstr>Presentación de PowerPoint</vt:lpstr>
      <vt:lpstr>Reliability - Fiabilidad</vt:lpstr>
      <vt:lpstr>Presentación de PowerPoint</vt:lpstr>
      <vt:lpstr>Tipos de faults</vt:lpstr>
      <vt:lpstr>Escalabilidad</vt:lpstr>
      <vt:lpstr>Escalabilidad</vt:lpstr>
      <vt:lpstr>Twitter</vt:lpstr>
      <vt:lpstr>Formas de implementar: Forma 1</vt:lpstr>
      <vt:lpstr>Formas de implementar: Forma 2</vt:lpstr>
      <vt:lpstr>Análisis</vt:lpstr>
      <vt:lpstr>Rendimiento: ¿Qué pasa cuando se aumenta la carga?</vt:lpstr>
      <vt:lpstr>Presentación de PowerPoint</vt:lpstr>
      <vt:lpstr>¿Qué nos complica?</vt:lpstr>
      <vt:lpstr>¿Cómo manejar la carga?</vt:lpstr>
      <vt:lpstr>Mantenibilidad</vt:lpstr>
      <vt:lpstr>Operatibilidad</vt:lpstr>
      <vt:lpstr>Abstracción</vt:lpstr>
      <vt:lpstr>¿Qué es un hash?</vt:lpstr>
      <vt:lpstr>¿Para qué Hash?</vt:lpstr>
      <vt:lpstr>VIEW para inspeccionar el Bronze/raw sin tocar el original</vt:lpstr>
      <vt:lpstr>Nulos</vt:lpstr>
      <vt:lpstr>Entregables de hoy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Santiago	 Echeverri Arteaga</dc:creator>
  <cp:lastModifiedBy>Santiago	 Echeverri Arteaga</cp:lastModifiedBy>
  <cp:revision>2</cp:revision>
  <dcterms:created xsi:type="dcterms:W3CDTF">2025-12-24T20:35:09Z</dcterms:created>
  <dcterms:modified xsi:type="dcterms:W3CDTF">2025-12-24T23:57:43Z</dcterms:modified>
</cp:coreProperties>
</file>